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Lst>
  <p:sldIdLst>
    <p:sldId id="256" r:id="rId2"/>
  </p:sldIdLst>
  <p:sldSz cx="9144000" cy="6858000" type="screen4x3"/>
  <p:notesSz cx="6858000" cy="9144000"/>
  <p:custShowLst>
    <p:custShow name="Custom Show 1" id="0">
      <p:sldLst>
        <p:sld r:id="rId2"/>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10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E243298E-B0EE-4941-B292-3EFA0515E20E}" type="datetimeFigureOut">
              <a:rPr lang="en-IE" smtClean="0"/>
              <a:t>24/07/2014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ECC9B3E0-2384-49E4-BDE0-81EB99E17F25}" type="slidenum">
              <a:rPr lang="en-IE" smtClean="0"/>
              <a:t>‹#›</a:t>
            </a:fld>
            <a:endParaRPr lang="en-IE"/>
          </a:p>
        </p:txBody>
      </p:sp>
    </p:spTree>
    <p:extLst>
      <p:ext uri="{BB962C8B-B14F-4D97-AF65-F5344CB8AC3E}">
        <p14:creationId xmlns:p14="http://schemas.microsoft.com/office/powerpoint/2010/main" val="3419874411"/>
      </p:ext>
    </p:extLst>
  </p:cSld>
  <p:clrMapOvr>
    <a:masterClrMapping/>
  </p:clrMapOvr>
  <p:transition spd="slow" advClick="0">
    <p:split orient="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E243298E-B0EE-4941-B292-3EFA0515E20E}" type="datetimeFigureOut">
              <a:rPr lang="en-IE" smtClean="0"/>
              <a:t>24/07/2014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ECC9B3E0-2384-49E4-BDE0-81EB99E17F25}" type="slidenum">
              <a:rPr lang="en-IE" smtClean="0"/>
              <a:t>‹#›</a:t>
            </a:fld>
            <a:endParaRPr lang="en-IE"/>
          </a:p>
        </p:txBody>
      </p:sp>
    </p:spTree>
    <p:extLst>
      <p:ext uri="{BB962C8B-B14F-4D97-AF65-F5344CB8AC3E}">
        <p14:creationId xmlns:p14="http://schemas.microsoft.com/office/powerpoint/2010/main" val="2120039774"/>
      </p:ext>
    </p:extLst>
  </p:cSld>
  <p:clrMapOvr>
    <a:masterClrMapping/>
  </p:clrMapOvr>
  <p:transition spd="slow" advClick="0">
    <p:split orient="vert"/>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E243298E-B0EE-4941-B292-3EFA0515E20E}" type="datetimeFigureOut">
              <a:rPr lang="en-IE" smtClean="0"/>
              <a:t>24/07/2014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ECC9B3E0-2384-49E4-BDE0-81EB99E17F25}" type="slidenum">
              <a:rPr lang="en-IE" smtClean="0"/>
              <a:t>‹#›</a:t>
            </a:fld>
            <a:endParaRPr lang="en-IE"/>
          </a:p>
        </p:txBody>
      </p:sp>
    </p:spTree>
    <p:extLst>
      <p:ext uri="{BB962C8B-B14F-4D97-AF65-F5344CB8AC3E}">
        <p14:creationId xmlns:p14="http://schemas.microsoft.com/office/powerpoint/2010/main" val="752824339"/>
      </p:ext>
    </p:extLst>
  </p:cSld>
  <p:clrMapOvr>
    <a:masterClrMapping/>
  </p:clrMapOvr>
  <p:transition spd="slow" advClick="0">
    <p:split orient="vert"/>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E243298E-B0EE-4941-B292-3EFA0515E20E}" type="datetimeFigureOut">
              <a:rPr lang="en-IE" smtClean="0"/>
              <a:t>24/07/2014</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ECC9B3E0-2384-49E4-BDE0-81EB99E17F25}" type="slidenum">
              <a:rPr lang="en-IE" smtClean="0"/>
              <a:t>‹#›</a:t>
            </a:fld>
            <a:endParaRPr lang="en-IE"/>
          </a:p>
        </p:txBody>
      </p:sp>
    </p:spTree>
    <p:extLst>
      <p:ext uri="{BB962C8B-B14F-4D97-AF65-F5344CB8AC3E}">
        <p14:creationId xmlns:p14="http://schemas.microsoft.com/office/powerpoint/2010/main" val="4251481577"/>
      </p:ext>
    </p:extLst>
  </p:cSld>
  <p:clrMapOvr>
    <a:masterClrMapping/>
  </p:clrMapOvr>
  <p:transition spd="slow" advClick="0">
    <p:split orient="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E243298E-B0EE-4941-B292-3EFA0515E20E}" type="datetimeFigureOut">
              <a:rPr lang="en-IE" smtClean="0"/>
              <a:t>24/07/2014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ECC9B3E0-2384-49E4-BDE0-81EB99E17F25}" type="slidenum">
              <a:rPr lang="en-IE" smtClean="0"/>
              <a:t>‹#›</a:t>
            </a:fld>
            <a:endParaRPr lang="en-IE"/>
          </a:p>
        </p:txBody>
      </p:sp>
      <p:pic>
        <p:nvPicPr>
          <p:cNvPr id="7"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1200" y="5877272"/>
            <a:ext cx="1676400" cy="76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4929485"/>
      </p:ext>
    </p:extLst>
  </p:cSld>
  <p:clrMapOvr>
    <a:masterClrMapping/>
  </p:clrMapOvr>
  <p:transition spd="slow" advClick="0">
    <p:split orient="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43298E-B0EE-4941-B292-3EFA0515E20E}" type="datetimeFigureOut">
              <a:rPr lang="en-IE" smtClean="0"/>
              <a:t>24/07/2014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ECC9B3E0-2384-49E4-BDE0-81EB99E17F25}" type="slidenum">
              <a:rPr lang="en-IE" smtClean="0"/>
              <a:t>‹#›</a:t>
            </a:fld>
            <a:endParaRPr lang="en-IE"/>
          </a:p>
        </p:txBody>
      </p:sp>
    </p:spTree>
    <p:extLst>
      <p:ext uri="{BB962C8B-B14F-4D97-AF65-F5344CB8AC3E}">
        <p14:creationId xmlns:p14="http://schemas.microsoft.com/office/powerpoint/2010/main" val="3665820326"/>
      </p:ext>
    </p:extLst>
  </p:cSld>
  <p:clrMapOvr>
    <a:masterClrMapping/>
  </p:clrMapOvr>
  <p:transition spd="slow" advClick="0">
    <p:split orient="ver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E243298E-B0EE-4941-B292-3EFA0515E20E}" type="datetimeFigureOut">
              <a:rPr lang="en-IE" smtClean="0"/>
              <a:t>24/07/2014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ECC9B3E0-2384-49E4-BDE0-81EB99E17F25}" type="slidenum">
              <a:rPr lang="en-IE" smtClean="0"/>
              <a:t>‹#›</a:t>
            </a:fld>
            <a:endParaRPr lang="en-IE"/>
          </a:p>
        </p:txBody>
      </p:sp>
    </p:spTree>
    <p:extLst>
      <p:ext uri="{BB962C8B-B14F-4D97-AF65-F5344CB8AC3E}">
        <p14:creationId xmlns:p14="http://schemas.microsoft.com/office/powerpoint/2010/main" val="173774522"/>
      </p:ext>
    </p:extLst>
  </p:cSld>
  <p:clrMapOvr>
    <a:masterClrMapping/>
  </p:clrMapOvr>
  <p:transition spd="slow" advClick="0">
    <p:split orient="ver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E243298E-B0EE-4941-B292-3EFA0515E20E}" type="datetimeFigureOut">
              <a:rPr lang="en-IE" smtClean="0"/>
              <a:t>24/07/2014</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ECC9B3E0-2384-49E4-BDE0-81EB99E17F25}" type="slidenum">
              <a:rPr lang="en-IE" smtClean="0"/>
              <a:t>‹#›</a:t>
            </a:fld>
            <a:endParaRPr lang="en-IE"/>
          </a:p>
        </p:txBody>
      </p:sp>
    </p:spTree>
    <p:extLst>
      <p:ext uri="{BB962C8B-B14F-4D97-AF65-F5344CB8AC3E}">
        <p14:creationId xmlns:p14="http://schemas.microsoft.com/office/powerpoint/2010/main" val="3733693560"/>
      </p:ext>
    </p:extLst>
  </p:cSld>
  <p:clrMapOvr>
    <a:masterClrMapping/>
  </p:clrMapOvr>
  <p:transition spd="slow" advClick="0">
    <p:split orient="vert"/>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243298E-B0EE-4941-B292-3EFA0515E20E}" type="datetimeFigureOut">
              <a:rPr lang="en-IE" smtClean="0"/>
              <a:t>24/07/2014</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ECC9B3E0-2384-49E4-BDE0-81EB99E17F25}" type="slidenum">
              <a:rPr lang="en-IE" smtClean="0"/>
              <a:t>‹#›</a:t>
            </a:fld>
            <a:endParaRPr lang="en-IE"/>
          </a:p>
        </p:txBody>
      </p:sp>
    </p:spTree>
    <p:extLst>
      <p:ext uri="{BB962C8B-B14F-4D97-AF65-F5344CB8AC3E}">
        <p14:creationId xmlns:p14="http://schemas.microsoft.com/office/powerpoint/2010/main" val="4006859451"/>
      </p:ext>
    </p:extLst>
  </p:cSld>
  <p:clrMapOvr>
    <a:masterClrMapping/>
  </p:clrMapOvr>
  <p:transition spd="slow" advClick="0">
    <p:split orient="vert"/>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43298E-B0EE-4941-B292-3EFA0515E20E}" type="datetimeFigureOut">
              <a:rPr lang="en-IE" smtClean="0"/>
              <a:t>24/07/2014</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ECC9B3E0-2384-49E4-BDE0-81EB99E17F25}" type="slidenum">
              <a:rPr lang="en-IE" smtClean="0"/>
              <a:t>‹#›</a:t>
            </a:fld>
            <a:endParaRPr lang="en-IE"/>
          </a:p>
        </p:txBody>
      </p:sp>
    </p:spTree>
    <p:extLst>
      <p:ext uri="{BB962C8B-B14F-4D97-AF65-F5344CB8AC3E}">
        <p14:creationId xmlns:p14="http://schemas.microsoft.com/office/powerpoint/2010/main" val="2420333246"/>
      </p:ext>
    </p:extLst>
  </p:cSld>
  <p:clrMapOvr>
    <a:masterClrMapping/>
  </p:clrMapOvr>
  <p:transition spd="slow" advClick="0">
    <p:split orient="vert"/>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43298E-B0EE-4941-B292-3EFA0515E20E}" type="datetimeFigureOut">
              <a:rPr lang="en-IE" smtClean="0"/>
              <a:t>24/07/2014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ECC9B3E0-2384-49E4-BDE0-81EB99E17F25}" type="slidenum">
              <a:rPr lang="en-IE" smtClean="0"/>
              <a:t>‹#›</a:t>
            </a:fld>
            <a:endParaRPr lang="en-IE"/>
          </a:p>
        </p:txBody>
      </p:sp>
    </p:spTree>
    <p:extLst>
      <p:ext uri="{BB962C8B-B14F-4D97-AF65-F5344CB8AC3E}">
        <p14:creationId xmlns:p14="http://schemas.microsoft.com/office/powerpoint/2010/main" val="3681953994"/>
      </p:ext>
    </p:extLst>
  </p:cSld>
  <p:clrMapOvr>
    <a:masterClrMapping/>
  </p:clrMapOvr>
  <p:transition spd="slow" advClick="0">
    <p:split orient="vert"/>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43298E-B0EE-4941-B292-3EFA0515E20E}" type="datetimeFigureOut">
              <a:rPr lang="en-IE" smtClean="0"/>
              <a:t>24/07/2014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ECC9B3E0-2384-49E4-BDE0-81EB99E17F25}" type="slidenum">
              <a:rPr lang="en-IE" smtClean="0"/>
              <a:t>‹#›</a:t>
            </a:fld>
            <a:endParaRPr lang="en-IE"/>
          </a:p>
        </p:txBody>
      </p:sp>
    </p:spTree>
    <p:extLst>
      <p:ext uri="{BB962C8B-B14F-4D97-AF65-F5344CB8AC3E}">
        <p14:creationId xmlns:p14="http://schemas.microsoft.com/office/powerpoint/2010/main" val="60584845"/>
      </p:ext>
    </p:extLst>
  </p:cSld>
  <p:clrMapOvr>
    <a:masterClrMapping/>
  </p:clrMapOvr>
  <p:transition spd="slow" advClick="0">
    <p:split orient="vert"/>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5.jpeg"/><Relationship Id="rId3" Type="http://schemas.openxmlformats.org/officeDocument/2006/relationships/slideLayout" Target="../slideLayouts/slideLayout3.xml"/><Relationship Id="rId21" Type="http://schemas.openxmlformats.org/officeDocument/2006/relationships/image" Target="../media/image8.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20" Type="http://schemas.openxmlformats.org/officeDocument/2006/relationships/image" Target="../media/image7.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19" Type="http://schemas.openxmlformats.org/officeDocument/2006/relationships/image" Target="../media/image6.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E"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43298E-B0EE-4941-B292-3EFA0515E20E}" type="datetimeFigureOut">
              <a:rPr lang="en-IE" smtClean="0"/>
              <a:t>24/07/2014</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C9B3E0-2384-49E4-BDE0-81EB99E17F25}" type="slidenum">
              <a:rPr lang="en-IE" smtClean="0"/>
              <a:t>‹#›</a:t>
            </a:fld>
            <a:endParaRPr lang="en-IE"/>
          </a:p>
        </p:txBody>
      </p:sp>
      <p:pic>
        <p:nvPicPr>
          <p:cNvPr id="7" name="0c7616ca-2faa-4805-b3dc-e9ef5cb61512"/>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1"/>
            <a:ext cx="1793180" cy="1988841"/>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p:cNvGrpSpPr/>
          <p:nvPr userDrawn="1"/>
        </p:nvGrpSpPr>
        <p:grpSpPr>
          <a:xfrm>
            <a:off x="0" y="5981572"/>
            <a:ext cx="9144000" cy="844781"/>
            <a:chOff x="105001" y="5786542"/>
            <a:chExt cx="9038999" cy="1039812"/>
          </a:xfrm>
        </p:grpSpPr>
        <p:pic>
          <p:nvPicPr>
            <p:cNvPr id="8" name="Picture 9"/>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596018" y="5957886"/>
              <a:ext cx="1187660" cy="7858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05001" y="5831730"/>
              <a:ext cx="1772589" cy="93578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1919618" y="5981699"/>
              <a:ext cx="1676400" cy="7619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6143265" y="5786542"/>
              <a:ext cx="1257300" cy="103981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7400565" y="6054305"/>
              <a:ext cx="1743435" cy="727075"/>
            </a:xfrm>
            <a:prstGeom prst="rect">
              <a:avLst/>
            </a:prstGeom>
            <a:noFill/>
            <a:extLst>
              <a:ext uri="{909E8E84-426E-40DD-AFC4-6F175D3DCCD1}">
                <a14:hiddenFill xmlns:a14="http://schemas.microsoft.com/office/drawing/2010/main">
                  <a:solidFill>
                    <a:srgbClr val="FFFFFF"/>
                  </a:solidFill>
                </a14:hiddenFill>
              </a:ext>
            </a:extLst>
          </p:spPr>
        </p:pic>
      </p:grpSp>
      <p:pic>
        <p:nvPicPr>
          <p:cNvPr id="14" name="Picture 13" descr="C:\Users\Bernadette Dowd\Downloads\DRC Logo.jpg"/>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8316416" y="28852"/>
            <a:ext cx="664468" cy="1239908"/>
          </a:xfrm>
          <a:prstGeom prst="rect">
            <a:avLst/>
          </a:prstGeom>
          <a:noFill/>
          <a:ln>
            <a:noFill/>
          </a:ln>
        </p:spPr>
      </p:pic>
      <p:sp>
        <p:nvSpPr>
          <p:cNvPr id="15" name="AutoShape 4" descr="Image result for pobal logo"/>
          <p:cNvSpPr>
            <a:spLocks noChangeAspect="1" noChangeArrowheads="1"/>
          </p:cNvSpPr>
          <p:nvPr userDrawn="1"/>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pic>
        <p:nvPicPr>
          <p:cNvPr id="16" name="Picture 15"/>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4733026" y="6066176"/>
            <a:ext cx="1295400" cy="723900"/>
          </a:xfrm>
          <a:prstGeom prst="rect">
            <a:avLst/>
          </a:prstGeom>
        </p:spPr>
      </p:pic>
    </p:spTree>
    <p:extLst>
      <p:ext uri="{BB962C8B-B14F-4D97-AF65-F5344CB8AC3E}">
        <p14:creationId xmlns:p14="http://schemas.microsoft.com/office/powerpoint/2010/main" val="1218482127"/>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696" r:id="rId12"/>
  </p:sldLayoutIdLst>
  <p:transition spd="slow" advClick="0">
    <p:split orient="vert"/>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23728" y="116632"/>
            <a:ext cx="5616624" cy="646331"/>
          </a:xfrm>
          <a:prstGeom prst="rect">
            <a:avLst/>
          </a:prstGeom>
          <a:noFill/>
        </p:spPr>
        <p:txBody>
          <a:bodyPr wrap="square" rtlCol="0">
            <a:spAutoFit/>
          </a:bodyPr>
          <a:lstStyle/>
          <a:p>
            <a:pPr algn="ctr"/>
            <a:r>
              <a:rPr lang="en-IE" dirty="0" smtClean="0"/>
              <a:t>The Drogheda Resource Centre Ltd </a:t>
            </a:r>
            <a:endParaRPr lang="en-IE" dirty="0"/>
          </a:p>
          <a:p>
            <a:pPr algn="ctr"/>
            <a:r>
              <a:rPr lang="en-IE" dirty="0" smtClean="0"/>
              <a:t>In conjunction with</a:t>
            </a:r>
          </a:p>
        </p:txBody>
      </p:sp>
      <p:sp>
        <p:nvSpPr>
          <p:cNvPr id="4" name="TextBox 3"/>
          <p:cNvSpPr txBox="1"/>
          <p:nvPr/>
        </p:nvSpPr>
        <p:spPr>
          <a:xfrm>
            <a:off x="1763688" y="762963"/>
            <a:ext cx="6840760" cy="3231654"/>
          </a:xfrm>
          <a:prstGeom prst="rect">
            <a:avLst/>
          </a:prstGeom>
          <a:noFill/>
        </p:spPr>
        <p:txBody>
          <a:bodyPr wrap="square" rtlCol="0">
            <a:spAutoFit/>
          </a:bodyPr>
          <a:lstStyle/>
          <a:p>
            <a:pPr algn="ctr"/>
            <a:r>
              <a:rPr lang="en-IE" dirty="0" smtClean="0"/>
              <a:t>Irish Congress of Trade Unions/Congress Centres Network of </a:t>
            </a:r>
          </a:p>
          <a:p>
            <a:pPr algn="ctr"/>
            <a:r>
              <a:rPr lang="en-IE" dirty="0" smtClean="0"/>
              <a:t>Resource Centres</a:t>
            </a:r>
          </a:p>
          <a:p>
            <a:pPr algn="ctr"/>
            <a:r>
              <a:rPr lang="en-IE" dirty="0" smtClean="0"/>
              <a:t>Are running our DACT 3 Programme FETAC </a:t>
            </a:r>
            <a:r>
              <a:rPr lang="en-IE" dirty="0"/>
              <a:t>Level </a:t>
            </a:r>
            <a:r>
              <a:rPr lang="en-IE" dirty="0" smtClean="0"/>
              <a:t>3</a:t>
            </a:r>
          </a:p>
          <a:p>
            <a:pPr algn="ctr"/>
            <a:r>
              <a:rPr lang="en-IE" dirty="0" smtClean="0"/>
              <a:t>Modules include</a:t>
            </a:r>
          </a:p>
          <a:p>
            <a:pPr algn="ctr"/>
            <a:r>
              <a:rPr lang="en-IE" dirty="0" smtClean="0"/>
              <a:t>Computer Literacy, Personal &amp; Interpersonal Skills &amp; Work Experience</a:t>
            </a:r>
          </a:p>
          <a:p>
            <a:pPr algn="ctr"/>
            <a:endParaRPr lang="en-IE" dirty="0" smtClean="0"/>
          </a:p>
          <a:p>
            <a:pPr algn="ctr"/>
            <a:r>
              <a:rPr lang="en-IE" sz="1600" dirty="0" smtClean="0"/>
              <a:t>Commencing Monday 15</a:t>
            </a:r>
            <a:r>
              <a:rPr lang="en-IE" sz="1600" baseline="30000" dirty="0" smtClean="0"/>
              <a:t>th</a:t>
            </a:r>
            <a:r>
              <a:rPr lang="en-IE" sz="1600" dirty="0" smtClean="0"/>
              <a:t> September 2014</a:t>
            </a:r>
          </a:p>
          <a:p>
            <a:pPr algn="ctr"/>
            <a:r>
              <a:rPr lang="en-IE" sz="1600" dirty="0" smtClean="0"/>
              <a:t>In </a:t>
            </a:r>
          </a:p>
          <a:p>
            <a:pPr algn="ctr"/>
            <a:r>
              <a:rPr lang="en-IE" sz="1400" dirty="0" smtClean="0"/>
              <a:t>Drogheda Resource Centre</a:t>
            </a:r>
          </a:p>
          <a:p>
            <a:pPr algn="ctr"/>
            <a:r>
              <a:rPr lang="en-IE" sz="1400" dirty="0" smtClean="0"/>
              <a:t>7 North Quay</a:t>
            </a:r>
          </a:p>
          <a:p>
            <a:pPr algn="ctr"/>
            <a:r>
              <a:rPr lang="en-IE" sz="1400" dirty="0" smtClean="0"/>
              <a:t>Drogheda</a:t>
            </a:r>
          </a:p>
          <a:p>
            <a:pPr algn="ctr"/>
            <a:r>
              <a:rPr lang="en-IE" sz="1400" dirty="0" smtClean="0"/>
              <a:t>Co Louth</a:t>
            </a:r>
            <a:endParaRPr lang="en-IE" sz="1400" dirty="0"/>
          </a:p>
        </p:txBody>
      </p:sp>
      <p:sp>
        <p:nvSpPr>
          <p:cNvPr id="5" name="TextBox 4"/>
          <p:cNvSpPr txBox="1"/>
          <p:nvPr/>
        </p:nvSpPr>
        <p:spPr>
          <a:xfrm>
            <a:off x="412748" y="5373216"/>
            <a:ext cx="8568952" cy="738664"/>
          </a:xfrm>
          <a:prstGeom prst="rect">
            <a:avLst/>
          </a:prstGeom>
          <a:noFill/>
        </p:spPr>
        <p:txBody>
          <a:bodyPr wrap="square" rtlCol="0">
            <a:spAutoFit/>
          </a:bodyPr>
          <a:lstStyle/>
          <a:p>
            <a:r>
              <a:rPr lang="en-IE" sz="1400" i="1" dirty="0" smtClean="0"/>
              <a:t>Closing date for Registration is Friday 15</a:t>
            </a:r>
            <a:r>
              <a:rPr lang="en-IE" sz="1400" i="1" baseline="30000" dirty="0" smtClean="0"/>
              <a:t>th</a:t>
            </a:r>
            <a:r>
              <a:rPr lang="en-IE" sz="1400" i="1" dirty="0" smtClean="0"/>
              <a:t> August 2014</a:t>
            </a:r>
          </a:p>
          <a:p>
            <a:r>
              <a:rPr lang="en-IE" sz="1400" i="1" dirty="0" smtClean="0"/>
              <a:t>For further information on the DACT 3 Programme</a:t>
            </a:r>
          </a:p>
          <a:p>
            <a:r>
              <a:rPr lang="en-IE" sz="1400" i="1" dirty="0" smtClean="0"/>
              <a:t>Contact </a:t>
            </a:r>
            <a:r>
              <a:rPr lang="en-IE" sz="1400" i="1" dirty="0" err="1" smtClean="0"/>
              <a:t>Mairead</a:t>
            </a:r>
            <a:r>
              <a:rPr lang="en-IE" sz="1400" i="1" dirty="0" smtClean="0"/>
              <a:t> or Patricia on 041 98 35754</a:t>
            </a:r>
            <a:endParaRPr lang="en-IE" sz="1400" i="1" dirty="0"/>
          </a:p>
        </p:txBody>
      </p:sp>
      <p:sp>
        <p:nvSpPr>
          <p:cNvPr id="6" name="TextBox 5"/>
          <p:cNvSpPr txBox="1"/>
          <p:nvPr/>
        </p:nvSpPr>
        <p:spPr>
          <a:xfrm>
            <a:off x="455152" y="3933056"/>
            <a:ext cx="8484143" cy="1323439"/>
          </a:xfrm>
          <a:prstGeom prst="rect">
            <a:avLst/>
          </a:prstGeom>
          <a:noFill/>
        </p:spPr>
        <p:txBody>
          <a:bodyPr wrap="square" rtlCol="0">
            <a:spAutoFit/>
          </a:bodyPr>
          <a:lstStyle/>
          <a:p>
            <a:r>
              <a:rPr lang="en-IE" sz="1600" dirty="0" smtClean="0"/>
              <a:t>The Disability Activation Project (DACT) is jointly funded by the European Social Fund (ESF) and the Department of Social Protection (DSP) and is targeted at the Border, Midlands and Western region (BMW).  The target group for this funding is people with a disability, 16 to 65 years of age, in receipt of disability/illness welfare payments who reside in the Border, Midlands and Western region. The Programme is for 12 weeks and your payment will not be affected.</a:t>
            </a:r>
            <a:endParaRPr lang="en-IE" sz="1600" dirty="0"/>
          </a:p>
        </p:txBody>
      </p:sp>
    </p:spTree>
    <p:extLst>
      <p:ext uri="{BB962C8B-B14F-4D97-AF65-F5344CB8AC3E}">
        <p14:creationId xmlns:p14="http://schemas.microsoft.com/office/powerpoint/2010/main" val="1319964364"/>
      </p:ext>
    </p:extLst>
  </p:cSld>
  <p:clrMapOvr>
    <a:masterClrMapping/>
  </p:clrMapOvr>
  <p:transition spd="slow" advClick="0">
    <p:split orient="ver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287</TotalTime>
  <Words>170</Words>
  <Application>Microsoft Office PowerPoint</Application>
  <PresentationFormat>On-screen Show (4:3)</PresentationFormat>
  <Paragraphs>18</Paragraphs>
  <Slides>1</Slides>
  <Notes>0</Notes>
  <HiddenSlides>0</HiddenSlides>
  <MMClips>0</MMClips>
  <ScaleCrop>false</ScaleCrop>
  <HeadingPairs>
    <vt:vector size="6" baseType="variant">
      <vt:variant>
        <vt:lpstr>Theme</vt:lpstr>
      </vt:variant>
      <vt:variant>
        <vt:i4>1</vt:i4>
      </vt:variant>
      <vt:variant>
        <vt:lpstr>Slide Titles</vt:lpstr>
      </vt:variant>
      <vt:variant>
        <vt:i4>1</vt:i4>
      </vt:variant>
      <vt:variant>
        <vt:lpstr>Custom Shows</vt:lpstr>
      </vt:variant>
      <vt:variant>
        <vt:i4>1</vt:i4>
      </vt:variant>
    </vt:vector>
  </HeadingPairs>
  <TitlesOfParts>
    <vt:vector size="3" baseType="lpstr">
      <vt:lpstr>Office Theme</vt:lpstr>
      <vt:lpstr>PowerPoint Presentation</vt:lpstr>
      <vt:lpstr>Custom Show 1</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DACT Party</dc:title>
  <dc:creator>user</dc:creator>
  <cp:lastModifiedBy>Louisa Gavin</cp:lastModifiedBy>
  <cp:revision>23</cp:revision>
  <dcterms:created xsi:type="dcterms:W3CDTF">2014-01-28T13:04:20Z</dcterms:created>
  <dcterms:modified xsi:type="dcterms:W3CDTF">2014-07-24T14:25:10Z</dcterms:modified>
</cp:coreProperties>
</file>