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57" r:id="rId4"/>
    <p:sldId id="283" r:id="rId5"/>
    <p:sldId id="262" r:id="rId6"/>
    <p:sldId id="263" r:id="rId7"/>
    <p:sldId id="264" r:id="rId8"/>
    <p:sldId id="281" r:id="rId9"/>
    <p:sldId id="265" r:id="rId10"/>
    <p:sldId id="266" r:id="rId11"/>
    <p:sldId id="282" r:id="rId12"/>
    <p:sldId id="285" r:id="rId13"/>
    <p:sldId id="267" r:id="rId14"/>
    <p:sldId id="280" r:id="rId15"/>
    <p:sldId id="274" r:id="rId16"/>
    <p:sldId id="268" r:id="rId17"/>
    <p:sldId id="273" r:id="rId18"/>
    <p:sldId id="272" r:id="rId19"/>
    <p:sldId id="270" r:id="rId20"/>
    <p:sldId id="284" r:id="rId21"/>
    <p:sldId id="275"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488" y="-3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77189C-3E86-4743-A867-FD6AF213D920}" type="doc">
      <dgm:prSet loTypeId="urn:microsoft.com/office/officeart/2005/8/layout/gear1" loCatId="process" qsTypeId="urn:microsoft.com/office/officeart/2005/8/quickstyle/simple1" qsCatId="simple" csTypeId="urn:microsoft.com/office/officeart/2005/8/colors/colorful5" csCatId="colorful" phldr="1"/>
      <dgm:spPr/>
    </dgm:pt>
    <dgm:pt modelId="{9B2F2DE0-7721-40FE-885F-ED2000124E77}">
      <dgm:prSet phldrT="[Text]"/>
      <dgm:spPr/>
      <dgm:t>
        <a:bodyPr/>
        <a:lstStyle/>
        <a:p>
          <a:r>
            <a:rPr lang="en-IE" dirty="0" smtClean="0"/>
            <a:t>Target</a:t>
          </a:r>
          <a:endParaRPr lang="en-IE" dirty="0"/>
        </a:p>
      </dgm:t>
    </dgm:pt>
    <dgm:pt modelId="{CFADFFDA-708F-4AE1-9004-5F7B4C7192F9}" type="parTrans" cxnId="{21FC7AF2-911B-407A-BB09-E9D52AB3C6AB}">
      <dgm:prSet/>
      <dgm:spPr/>
      <dgm:t>
        <a:bodyPr/>
        <a:lstStyle/>
        <a:p>
          <a:endParaRPr lang="en-IE"/>
        </a:p>
      </dgm:t>
    </dgm:pt>
    <dgm:pt modelId="{A7C87C46-7BB3-4297-A3E0-A6E8D28EAA89}" type="sibTrans" cxnId="{21FC7AF2-911B-407A-BB09-E9D52AB3C6AB}">
      <dgm:prSet/>
      <dgm:spPr/>
      <dgm:t>
        <a:bodyPr/>
        <a:lstStyle/>
        <a:p>
          <a:endParaRPr lang="en-IE"/>
        </a:p>
      </dgm:t>
    </dgm:pt>
    <dgm:pt modelId="{1F8805EE-EA8A-40DC-85B7-6FBD0E46142D}">
      <dgm:prSet phldrT="[Text]"/>
      <dgm:spPr/>
      <dgm:t>
        <a:bodyPr/>
        <a:lstStyle/>
        <a:p>
          <a:r>
            <a:rPr lang="en-IE" dirty="0" smtClean="0"/>
            <a:t>TDs</a:t>
          </a:r>
          <a:endParaRPr lang="en-IE" dirty="0"/>
        </a:p>
      </dgm:t>
    </dgm:pt>
    <dgm:pt modelId="{5FBD0040-604C-4095-A840-28D46C125DAA}" type="parTrans" cxnId="{6FB83787-647E-4759-BDBF-C4E0233B2033}">
      <dgm:prSet/>
      <dgm:spPr/>
      <dgm:t>
        <a:bodyPr/>
        <a:lstStyle/>
        <a:p>
          <a:endParaRPr lang="en-IE"/>
        </a:p>
      </dgm:t>
    </dgm:pt>
    <dgm:pt modelId="{5549899F-5C0A-4D1A-9330-B7CD43EBEE35}" type="sibTrans" cxnId="{6FB83787-647E-4759-BDBF-C4E0233B2033}">
      <dgm:prSet/>
      <dgm:spPr/>
      <dgm:t>
        <a:bodyPr/>
        <a:lstStyle/>
        <a:p>
          <a:endParaRPr lang="en-IE"/>
        </a:p>
      </dgm:t>
    </dgm:pt>
    <dgm:pt modelId="{1985782B-FFA8-4644-A5A4-D4649DADDBAB}">
      <dgm:prSet phldrT="[Text]"/>
      <dgm:spPr/>
      <dgm:t>
        <a:bodyPr/>
        <a:lstStyle/>
        <a:p>
          <a:r>
            <a:rPr lang="en-IE" dirty="0" smtClean="0"/>
            <a:t>You</a:t>
          </a:r>
          <a:endParaRPr lang="en-IE" dirty="0"/>
        </a:p>
      </dgm:t>
    </dgm:pt>
    <dgm:pt modelId="{FD4F27E0-318E-4DB1-8FE2-7AD9EB7FCC6E}" type="parTrans" cxnId="{BDA12960-BDB7-461B-8FC6-F76B25A0B370}">
      <dgm:prSet/>
      <dgm:spPr/>
      <dgm:t>
        <a:bodyPr/>
        <a:lstStyle/>
        <a:p>
          <a:endParaRPr lang="en-IE"/>
        </a:p>
      </dgm:t>
    </dgm:pt>
    <dgm:pt modelId="{3BF977FE-6924-4B53-8DF9-F7B16637B155}" type="sibTrans" cxnId="{BDA12960-BDB7-461B-8FC6-F76B25A0B370}">
      <dgm:prSet/>
      <dgm:spPr/>
      <dgm:t>
        <a:bodyPr/>
        <a:lstStyle/>
        <a:p>
          <a:endParaRPr lang="en-IE"/>
        </a:p>
      </dgm:t>
    </dgm:pt>
    <dgm:pt modelId="{B77F7840-67BA-4B9A-AEC9-F92E03640752}" type="pres">
      <dgm:prSet presAssocID="{C777189C-3E86-4743-A867-FD6AF213D920}" presName="composite" presStyleCnt="0">
        <dgm:presLayoutVars>
          <dgm:chMax val="3"/>
          <dgm:animLvl val="lvl"/>
          <dgm:resizeHandles val="exact"/>
        </dgm:presLayoutVars>
      </dgm:prSet>
      <dgm:spPr/>
    </dgm:pt>
    <dgm:pt modelId="{CC912999-FDC6-42A2-B58C-97A9FA3D2953}" type="pres">
      <dgm:prSet presAssocID="{9B2F2DE0-7721-40FE-885F-ED2000124E77}" presName="gear1" presStyleLbl="node1" presStyleIdx="0" presStyleCnt="3">
        <dgm:presLayoutVars>
          <dgm:chMax val="1"/>
          <dgm:bulletEnabled val="1"/>
        </dgm:presLayoutVars>
      </dgm:prSet>
      <dgm:spPr/>
      <dgm:t>
        <a:bodyPr/>
        <a:lstStyle/>
        <a:p>
          <a:endParaRPr lang="en-IE"/>
        </a:p>
      </dgm:t>
    </dgm:pt>
    <dgm:pt modelId="{7850CF94-89AC-409B-83BA-C7B96AD05F5C}" type="pres">
      <dgm:prSet presAssocID="{9B2F2DE0-7721-40FE-885F-ED2000124E77}" presName="gear1srcNode" presStyleLbl="node1" presStyleIdx="0" presStyleCnt="3"/>
      <dgm:spPr/>
      <dgm:t>
        <a:bodyPr/>
        <a:lstStyle/>
        <a:p>
          <a:endParaRPr lang="en-IE"/>
        </a:p>
      </dgm:t>
    </dgm:pt>
    <dgm:pt modelId="{870B4131-983D-471C-90C7-E1B84CFCC18A}" type="pres">
      <dgm:prSet presAssocID="{9B2F2DE0-7721-40FE-885F-ED2000124E77}" presName="gear1dstNode" presStyleLbl="node1" presStyleIdx="0" presStyleCnt="3"/>
      <dgm:spPr/>
      <dgm:t>
        <a:bodyPr/>
        <a:lstStyle/>
        <a:p>
          <a:endParaRPr lang="en-IE"/>
        </a:p>
      </dgm:t>
    </dgm:pt>
    <dgm:pt modelId="{B2E9C86C-C311-41A0-B894-E1C1979A03FB}" type="pres">
      <dgm:prSet presAssocID="{1F8805EE-EA8A-40DC-85B7-6FBD0E46142D}" presName="gear2" presStyleLbl="node1" presStyleIdx="1" presStyleCnt="3">
        <dgm:presLayoutVars>
          <dgm:chMax val="1"/>
          <dgm:bulletEnabled val="1"/>
        </dgm:presLayoutVars>
      </dgm:prSet>
      <dgm:spPr/>
      <dgm:t>
        <a:bodyPr/>
        <a:lstStyle/>
        <a:p>
          <a:endParaRPr lang="en-IE"/>
        </a:p>
      </dgm:t>
    </dgm:pt>
    <dgm:pt modelId="{4C46CFFA-38BB-4686-9C81-79209E1CB15E}" type="pres">
      <dgm:prSet presAssocID="{1F8805EE-EA8A-40DC-85B7-6FBD0E46142D}" presName="gear2srcNode" presStyleLbl="node1" presStyleIdx="1" presStyleCnt="3"/>
      <dgm:spPr/>
      <dgm:t>
        <a:bodyPr/>
        <a:lstStyle/>
        <a:p>
          <a:endParaRPr lang="en-IE"/>
        </a:p>
      </dgm:t>
    </dgm:pt>
    <dgm:pt modelId="{F3E499E1-EA22-4B08-8515-70064A554B28}" type="pres">
      <dgm:prSet presAssocID="{1F8805EE-EA8A-40DC-85B7-6FBD0E46142D}" presName="gear2dstNode" presStyleLbl="node1" presStyleIdx="1" presStyleCnt="3"/>
      <dgm:spPr/>
      <dgm:t>
        <a:bodyPr/>
        <a:lstStyle/>
        <a:p>
          <a:endParaRPr lang="en-IE"/>
        </a:p>
      </dgm:t>
    </dgm:pt>
    <dgm:pt modelId="{C51F3EA7-11A4-4DC8-B0B9-F4C0724B81D5}" type="pres">
      <dgm:prSet presAssocID="{1985782B-FFA8-4644-A5A4-D4649DADDBAB}" presName="gear3" presStyleLbl="node1" presStyleIdx="2" presStyleCnt="3"/>
      <dgm:spPr/>
      <dgm:t>
        <a:bodyPr/>
        <a:lstStyle/>
        <a:p>
          <a:endParaRPr lang="en-IE"/>
        </a:p>
      </dgm:t>
    </dgm:pt>
    <dgm:pt modelId="{1CF3AAE3-304C-4F85-8EE2-0409517A7C03}" type="pres">
      <dgm:prSet presAssocID="{1985782B-FFA8-4644-A5A4-D4649DADDBAB}" presName="gear3tx" presStyleLbl="node1" presStyleIdx="2" presStyleCnt="3">
        <dgm:presLayoutVars>
          <dgm:chMax val="1"/>
          <dgm:bulletEnabled val="1"/>
        </dgm:presLayoutVars>
      </dgm:prSet>
      <dgm:spPr/>
      <dgm:t>
        <a:bodyPr/>
        <a:lstStyle/>
        <a:p>
          <a:endParaRPr lang="en-IE"/>
        </a:p>
      </dgm:t>
    </dgm:pt>
    <dgm:pt modelId="{0DC5ADE9-C8A7-47AC-AFDD-49A391E1FEC8}" type="pres">
      <dgm:prSet presAssocID="{1985782B-FFA8-4644-A5A4-D4649DADDBAB}" presName="gear3srcNode" presStyleLbl="node1" presStyleIdx="2" presStyleCnt="3"/>
      <dgm:spPr/>
      <dgm:t>
        <a:bodyPr/>
        <a:lstStyle/>
        <a:p>
          <a:endParaRPr lang="en-IE"/>
        </a:p>
      </dgm:t>
    </dgm:pt>
    <dgm:pt modelId="{A62A00DA-F760-4C7C-8EEA-1E49053B264A}" type="pres">
      <dgm:prSet presAssocID="{1985782B-FFA8-4644-A5A4-D4649DADDBAB}" presName="gear3dstNode" presStyleLbl="node1" presStyleIdx="2" presStyleCnt="3"/>
      <dgm:spPr/>
      <dgm:t>
        <a:bodyPr/>
        <a:lstStyle/>
        <a:p>
          <a:endParaRPr lang="en-IE"/>
        </a:p>
      </dgm:t>
    </dgm:pt>
    <dgm:pt modelId="{88806E8A-F1F9-4E5F-AEBC-CB41D4020A05}" type="pres">
      <dgm:prSet presAssocID="{A7C87C46-7BB3-4297-A3E0-A6E8D28EAA89}" presName="connector1" presStyleLbl="sibTrans2D1" presStyleIdx="0" presStyleCnt="3"/>
      <dgm:spPr/>
      <dgm:t>
        <a:bodyPr/>
        <a:lstStyle/>
        <a:p>
          <a:endParaRPr lang="en-IE"/>
        </a:p>
      </dgm:t>
    </dgm:pt>
    <dgm:pt modelId="{35792CC6-8895-4023-99EA-C8E96725C978}" type="pres">
      <dgm:prSet presAssocID="{5549899F-5C0A-4D1A-9330-B7CD43EBEE35}" presName="connector2" presStyleLbl="sibTrans2D1" presStyleIdx="1" presStyleCnt="3"/>
      <dgm:spPr/>
      <dgm:t>
        <a:bodyPr/>
        <a:lstStyle/>
        <a:p>
          <a:endParaRPr lang="en-IE"/>
        </a:p>
      </dgm:t>
    </dgm:pt>
    <dgm:pt modelId="{48A04188-2B57-4E81-946E-3C4CE856370B}" type="pres">
      <dgm:prSet presAssocID="{3BF977FE-6924-4B53-8DF9-F7B16637B155}" presName="connector3" presStyleLbl="sibTrans2D1" presStyleIdx="2" presStyleCnt="3"/>
      <dgm:spPr/>
      <dgm:t>
        <a:bodyPr/>
        <a:lstStyle/>
        <a:p>
          <a:endParaRPr lang="en-IE"/>
        </a:p>
      </dgm:t>
    </dgm:pt>
  </dgm:ptLst>
  <dgm:cxnLst>
    <dgm:cxn modelId="{96AD86D9-EE41-4A06-BE3F-2FBE1EF87DC3}" type="presOf" srcId="{9B2F2DE0-7721-40FE-885F-ED2000124E77}" destId="{CC912999-FDC6-42A2-B58C-97A9FA3D2953}" srcOrd="0" destOrd="0" presId="urn:microsoft.com/office/officeart/2005/8/layout/gear1"/>
    <dgm:cxn modelId="{6FB83787-647E-4759-BDBF-C4E0233B2033}" srcId="{C777189C-3E86-4743-A867-FD6AF213D920}" destId="{1F8805EE-EA8A-40DC-85B7-6FBD0E46142D}" srcOrd="1" destOrd="0" parTransId="{5FBD0040-604C-4095-A840-28D46C125DAA}" sibTransId="{5549899F-5C0A-4D1A-9330-B7CD43EBEE35}"/>
    <dgm:cxn modelId="{E010DFF5-1614-4747-9FCB-39EFC635762A}" type="presOf" srcId="{9B2F2DE0-7721-40FE-885F-ED2000124E77}" destId="{870B4131-983D-471C-90C7-E1B84CFCC18A}" srcOrd="2" destOrd="0" presId="urn:microsoft.com/office/officeart/2005/8/layout/gear1"/>
    <dgm:cxn modelId="{1C5C5C59-1F87-43A0-9392-1010BB8904D3}" type="presOf" srcId="{C777189C-3E86-4743-A867-FD6AF213D920}" destId="{B77F7840-67BA-4B9A-AEC9-F92E03640752}" srcOrd="0" destOrd="0" presId="urn:microsoft.com/office/officeart/2005/8/layout/gear1"/>
    <dgm:cxn modelId="{BDA12960-BDB7-461B-8FC6-F76B25A0B370}" srcId="{C777189C-3E86-4743-A867-FD6AF213D920}" destId="{1985782B-FFA8-4644-A5A4-D4649DADDBAB}" srcOrd="2" destOrd="0" parTransId="{FD4F27E0-318E-4DB1-8FE2-7AD9EB7FCC6E}" sibTransId="{3BF977FE-6924-4B53-8DF9-F7B16637B155}"/>
    <dgm:cxn modelId="{004CF368-0169-4996-84B8-7E76431AE9A1}" type="presOf" srcId="{A7C87C46-7BB3-4297-A3E0-A6E8D28EAA89}" destId="{88806E8A-F1F9-4E5F-AEBC-CB41D4020A05}" srcOrd="0" destOrd="0" presId="urn:microsoft.com/office/officeart/2005/8/layout/gear1"/>
    <dgm:cxn modelId="{AD34A35D-3C13-4F43-B23B-EB57AA452D3B}" type="presOf" srcId="{9B2F2DE0-7721-40FE-885F-ED2000124E77}" destId="{7850CF94-89AC-409B-83BA-C7B96AD05F5C}" srcOrd="1" destOrd="0" presId="urn:microsoft.com/office/officeart/2005/8/layout/gear1"/>
    <dgm:cxn modelId="{5FE207B5-2D81-4E71-846F-8D18EC25A777}" type="presOf" srcId="{1985782B-FFA8-4644-A5A4-D4649DADDBAB}" destId="{0DC5ADE9-C8A7-47AC-AFDD-49A391E1FEC8}" srcOrd="2" destOrd="0" presId="urn:microsoft.com/office/officeart/2005/8/layout/gear1"/>
    <dgm:cxn modelId="{21FC7AF2-911B-407A-BB09-E9D52AB3C6AB}" srcId="{C777189C-3E86-4743-A867-FD6AF213D920}" destId="{9B2F2DE0-7721-40FE-885F-ED2000124E77}" srcOrd="0" destOrd="0" parTransId="{CFADFFDA-708F-4AE1-9004-5F7B4C7192F9}" sibTransId="{A7C87C46-7BB3-4297-A3E0-A6E8D28EAA89}"/>
    <dgm:cxn modelId="{185C9406-58CF-424A-89AF-60C817502072}" type="presOf" srcId="{5549899F-5C0A-4D1A-9330-B7CD43EBEE35}" destId="{35792CC6-8895-4023-99EA-C8E96725C978}" srcOrd="0" destOrd="0" presId="urn:microsoft.com/office/officeart/2005/8/layout/gear1"/>
    <dgm:cxn modelId="{684E50B9-44A1-4ED4-AC38-768C6920EE1E}" type="presOf" srcId="{1985782B-FFA8-4644-A5A4-D4649DADDBAB}" destId="{1CF3AAE3-304C-4F85-8EE2-0409517A7C03}" srcOrd="1" destOrd="0" presId="urn:microsoft.com/office/officeart/2005/8/layout/gear1"/>
    <dgm:cxn modelId="{2CC1E2B8-670D-4F03-9FFF-218ED83F3536}" type="presOf" srcId="{1F8805EE-EA8A-40DC-85B7-6FBD0E46142D}" destId="{B2E9C86C-C311-41A0-B894-E1C1979A03FB}" srcOrd="0" destOrd="0" presId="urn:microsoft.com/office/officeart/2005/8/layout/gear1"/>
    <dgm:cxn modelId="{E4169DE2-45E0-435E-A03F-67C5A26A71D5}" type="presOf" srcId="{1F8805EE-EA8A-40DC-85B7-6FBD0E46142D}" destId="{4C46CFFA-38BB-4686-9C81-79209E1CB15E}" srcOrd="1" destOrd="0" presId="urn:microsoft.com/office/officeart/2005/8/layout/gear1"/>
    <dgm:cxn modelId="{DCF486B5-0597-4E72-8ADB-B9D623E743F4}" type="presOf" srcId="{1985782B-FFA8-4644-A5A4-D4649DADDBAB}" destId="{A62A00DA-F760-4C7C-8EEA-1E49053B264A}" srcOrd="3" destOrd="0" presId="urn:microsoft.com/office/officeart/2005/8/layout/gear1"/>
    <dgm:cxn modelId="{B7D113B7-F00B-4DED-91F9-4D0A25E6515A}" type="presOf" srcId="{1F8805EE-EA8A-40DC-85B7-6FBD0E46142D}" destId="{F3E499E1-EA22-4B08-8515-70064A554B28}" srcOrd="2" destOrd="0" presId="urn:microsoft.com/office/officeart/2005/8/layout/gear1"/>
    <dgm:cxn modelId="{8ED80CC8-D19C-4780-ACCF-01F1DF0A2FCC}" type="presOf" srcId="{1985782B-FFA8-4644-A5A4-D4649DADDBAB}" destId="{C51F3EA7-11A4-4DC8-B0B9-F4C0724B81D5}" srcOrd="0" destOrd="0" presId="urn:microsoft.com/office/officeart/2005/8/layout/gear1"/>
    <dgm:cxn modelId="{A68FE5B1-F767-450C-B5FF-A1DD93004FCF}" type="presOf" srcId="{3BF977FE-6924-4B53-8DF9-F7B16637B155}" destId="{48A04188-2B57-4E81-946E-3C4CE856370B}" srcOrd="0" destOrd="0" presId="urn:microsoft.com/office/officeart/2005/8/layout/gear1"/>
    <dgm:cxn modelId="{0CCE43E8-46F4-4C93-BD13-81190899F576}" type="presParOf" srcId="{B77F7840-67BA-4B9A-AEC9-F92E03640752}" destId="{CC912999-FDC6-42A2-B58C-97A9FA3D2953}" srcOrd="0" destOrd="0" presId="urn:microsoft.com/office/officeart/2005/8/layout/gear1"/>
    <dgm:cxn modelId="{9F5FD3EE-8CA4-4ACF-BD26-7531C27937A4}" type="presParOf" srcId="{B77F7840-67BA-4B9A-AEC9-F92E03640752}" destId="{7850CF94-89AC-409B-83BA-C7B96AD05F5C}" srcOrd="1" destOrd="0" presId="urn:microsoft.com/office/officeart/2005/8/layout/gear1"/>
    <dgm:cxn modelId="{F5C3EF6E-2F7B-485E-8CB5-52FA3F9E9A75}" type="presParOf" srcId="{B77F7840-67BA-4B9A-AEC9-F92E03640752}" destId="{870B4131-983D-471C-90C7-E1B84CFCC18A}" srcOrd="2" destOrd="0" presId="urn:microsoft.com/office/officeart/2005/8/layout/gear1"/>
    <dgm:cxn modelId="{18D89A83-6E27-44A4-9A63-CD9007BE6E0C}" type="presParOf" srcId="{B77F7840-67BA-4B9A-AEC9-F92E03640752}" destId="{B2E9C86C-C311-41A0-B894-E1C1979A03FB}" srcOrd="3" destOrd="0" presId="urn:microsoft.com/office/officeart/2005/8/layout/gear1"/>
    <dgm:cxn modelId="{CC456DA0-9901-47F2-8DB8-1D594A6588F3}" type="presParOf" srcId="{B77F7840-67BA-4B9A-AEC9-F92E03640752}" destId="{4C46CFFA-38BB-4686-9C81-79209E1CB15E}" srcOrd="4" destOrd="0" presId="urn:microsoft.com/office/officeart/2005/8/layout/gear1"/>
    <dgm:cxn modelId="{7E9F9F2D-C61E-4C72-93C5-5361CEC0DE24}" type="presParOf" srcId="{B77F7840-67BA-4B9A-AEC9-F92E03640752}" destId="{F3E499E1-EA22-4B08-8515-70064A554B28}" srcOrd="5" destOrd="0" presId="urn:microsoft.com/office/officeart/2005/8/layout/gear1"/>
    <dgm:cxn modelId="{8D9A51B3-E310-45CA-9C63-927CB86F13FD}" type="presParOf" srcId="{B77F7840-67BA-4B9A-AEC9-F92E03640752}" destId="{C51F3EA7-11A4-4DC8-B0B9-F4C0724B81D5}" srcOrd="6" destOrd="0" presId="urn:microsoft.com/office/officeart/2005/8/layout/gear1"/>
    <dgm:cxn modelId="{4510E69F-22F2-4851-BD0F-D2BCF70C5D1D}" type="presParOf" srcId="{B77F7840-67BA-4B9A-AEC9-F92E03640752}" destId="{1CF3AAE3-304C-4F85-8EE2-0409517A7C03}" srcOrd="7" destOrd="0" presId="urn:microsoft.com/office/officeart/2005/8/layout/gear1"/>
    <dgm:cxn modelId="{38288BE2-0F6F-4B8B-8563-B79B7284BD12}" type="presParOf" srcId="{B77F7840-67BA-4B9A-AEC9-F92E03640752}" destId="{0DC5ADE9-C8A7-47AC-AFDD-49A391E1FEC8}" srcOrd="8" destOrd="0" presId="urn:microsoft.com/office/officeart/2005/8/layout/gear1"/>
    <dgm:cxn modelId="{EE7B437D-04CD-4C6A-BD8C-9334BC900BCD}" type="presParOf" srcId="{B77F7840-67BA-4B9A-AEC9-F92E03640752}" destId="{A62A00DA-F760-4C7C-8EEA-1E49053B264A}" srcOrd="9" destOrd="0" presId="urn:microsoft.com/office/officeart/2005/8/layout/gear1"/>
    <dgm:cxn modelId="{64DD46EA-A359-4FAA-A89E-9F30FE112470}" type="presParOf" srcId="{B77F7840-67BA-4B9A-AEC9-F92E03640752}" destId="{88806E8A-F1F9-4E5F-AEBC-CB41D4020A05}" srcOrd="10" destOrd="0" presId="urn:microsoft.com/office/officeart/2005/8/layout/gear1"/>
    <dgm:cxn modelId="{ED0DD32B-18BF-45D6-9CA1-4FC37C5F0468}" type="presParOf" srcId="{B77F7840-67BA-4B9A-AEC9-F92E03640752}" destId="{35792CC6-8895-4023-99EA-C8E96725C978}" srcOrd="11" destOrd="0" presId="urn:microsoft.com/office/officeart/2005/8/layout/gear1"/>
    <dgm:cxn modelId="{4A1C27D5-638E-47C5-9EDB-AFD2926A15CD}" type="presParOf" srcId="{B77F7840-67BA-4B9A-AEC9-F92E03640752}" destId="{48A04188-2B57-4E81-946E-3C4CE856370B}"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93E14B-8757-462C-A457-A6166CD3376E}" type="doc">
      <dgm:prSet loTypeId="urn:microsoft.com/office/officeart/2005/8/layout/hList3" loCatId="list" qsTypeId="urn:microsoft.com/office/officeart/2005/8/quickstyle/3d2" qsCatId="3D" csTypeId="urn:microsoft.com/office/officeart/2005/8/colors/colorful3" csCatId="colorful" phldr="1"/>
      <dgm:spPr/>
      <dgm:t>
        <a:bodyPr/>
        <a:lstStyle/>
        <a:p>
          <a:endParaRPr lang="en-IE"/>
        </a:p>
      </dgm:t>
    </dgm:pt>
    <dgm:pt modelId="{16108EFA-39AD-405A-B7DB-A617644C0E1D}">
      <dgm:prSet phldrT="[Text]"/>
      <dgm:spPr/>
      <dgm:t>
        <a:bodyPr/>
        <a:lstStyle/>
        <a:p>
          <a:r>
            <a:rPr lang="en-IE" dirty="0" smtClean="0"/>
            <a:t>Face-to-face</a:t>
          </a:r>
          <a:endParaRPr lang="en-IE" dirty="0"/>
        </a:p>
      </dgm:t>
    </dgm:pt>
    <dgm:pt modelId="{9AB08087-A2F0-4FEF-AE8E-536220C82062}" type="parTrans" cxnId="{8A2F5D61-5326-44F1-97CD-8CD4898E04D1}">
      <dgm:prSet/>
      <dgm:spPr/>
      <dgm:t>
        <a:bodyPr/>
        <a:lstStyle/>
        <a:p>
          <a:endParaRPr lang="en-IE"/>
        </a:p>
      </dgm:t>
    </dgm:pt>
    <dgm:pt modelId="{2D2B7EF0-9F77-4C74-BA01-D5FAED49F05D}" type="sibTrans" cxnId="{8A2F5D61-5326-44F1-97CD-8CD4898E04D1}">
      <dgm:prSet/>
      <dgm:spPr/>
      <dgm:t>
        <a:bodyPr/>
        <a:lstStyle/>
        <a:p>
          <a:endParaRPr lang="en-IE"/>
        </a:p>
      </dgm:t>
    </dgm:pt>
    <dgm:pt modelId="{0835E5D8-6242-410F-9FAF-7A625FC84E35}">
      <dgm:prSet phldrT="[Text]"/>
      <dgm:spPr/>
      <dgm:t>
        <a:bodyPr/>
        <a:lstStyle/>
        <a:p>
          <a:r>
            <a:rPr lang="en-IE" dirty="0" smtClean="0"/>
            <a:t>Letters</a:t>
          </a:r>
          <a:endParaRPr lang="en-IE" dirty="0"/>
        </a:p>
      </dgm:t>
    </dgm:pt>
    <dgm:pt modelId="{721FFA0A-243B-4856-99E9-27DAB2062DE7}" type="parTrans" cxnId="{CC99D990-0B3D-42EC-903F-8BC027CD9F73}">
      <dgm:prSet/>
      <dgm:spPr/>
      <dgm:t>
        <a:bodyPr/>
        <a:lstStyle/>
        <a:p>
          <a:endParaRPr lang="en-IE"/>
        </a:p>
      </dgm:t>
    </dgm:pt>
    <dgm:pt modelId="{864A382B-D9D6-4DE4-A249-63EC7BD887B7}" type="sibTrans" cxnId="{CC99D990-0B3D-42EC-903F-8BC027CD9F73}">
      <dgm:prSet/>
      <dgm:spPr/>
      <dgm:t>
        <a:bodyPr/>
        <a:lstStyle/>
        <a:p>
          <a:endParaRPr lang="en-IE"/>
        </a:p>
      </dgm:t>
    </dgm:pt>
    <dgm:pt modelId="{96F67015-7B1B-4315-8095-040E6E9B816A}">
      <dgm:prSet phldrT="[Text]"/>
      <dgm:spPr/>
      <dgm:t>
        <a:bodyPr/>
        <a:lstStyle/>
        <a:p>
          <a:r>
            <a:rPr lang="en-IE" dirty="0" smtClean="0"/>
            <a:t>Phone calls</a:t>
          </a:r>
          <a:endParaRPr lang="en-IE" dirty="0"/>
        </a:p>
      </dgm:t>
    </dgm:pt>
    <dgm:pt modelId="{35266B8E-5E26-4AF9-B1B8-832B18B23BEC}" type="parTrans" cxnId="{BBE89404-E094-42F3-8A4A-16700A294296}">
      <dgm:prSet/>
      <dgm:spPr/>
      <dgm:t>
        <a:bodyPr/>
        <a:lstStyle/>
        <a:p>
          <a:endParaRPr lang="en-IE"/>
        </a:p>
      </dgm:t>
    </dgm:pt>
    <dgm:pt modelId="{41AE170D-B6DA-40FD-AF7F-4766896474C0}" type="sibTrans" cxnId="{BBE89404-E094-42F3-8A4A-16700A294296}">
      <dgm:prSet/>
      <dgm:spPr/>
      <dgm:t>
        <a:bodyPr/>
        <a:lstStyle/>
        <a:p>
          <a:endParaRPr lang="en-IE"/>
        </a:p>
      </dgm:t>
    </dgm:pt>
    <dgm:pt modelId="{57EE9D47-CC74-480E-8984-1D5F597BD7A6}">
      <dgm:prSet phldrT="[Text]"/>
      <dgm:spPr/>
      <dgm:t>
        <a:bodyPr/>
        <a:lstStyle/>
        <a:p>
          <a:r>
            <a:rPr lang="en-IE" dirty="0" smtClean="0"/>
            <a:t>Emails</a:t>
          </a:r>
          <a:endParaRPr lang="en-IE" dirty="0"/>
        </a:p>
      </dgm:t>
    </dgm:pt>
    <dgm:pt modelId="{93402F0D-5650-4E71-954B-17C598CAE13B}" type="parTrans" cxnId="{B45A690E-2212-4D82-8DFD-085EF5374677}">
      <dgm:prSet/>
      <dgm:spPr/>
      <dgm:t>
        <a:bodyPr/>
        <a:lstStyle/>
        <a:p>
          <a:endParaRPr lang="en-IE"/>
        </a:p>
      </dgm:t>
    </dgm:pt>
    <dgm:pt modelId="{62FB0029-74D0-4864-B8BA-8670315E844F}" type="sibTrans" cxnId="{B45A690E-2212-4D82-8DFD-085EF5374677}">
      <dgm:prSet/>
      <dgm:spPr/>
      <dgm:t>
        <a:bodyPr/>
        <a:lstStyle/>
        <a:p>
          <a:endParaRPr lang="en-IE"/>
        </a:p>
      </dgm:t>
    </dgm:pt>
    <dgm:pt modelId="{2A252098-450E-4509-B47A-BF13F73EC578}" type="pres">
      <dgm:prSet presAssocID="{5993E14B-8757-462C-A457-A6166CD3376E}" presName="composite" presStyleCnt="0">
        <dgm:presLayoutVars>
          <dgm:chMax val="1"/>
          <dgm:dir/>
          <dgm:resizeHandles val="exact"/>
        </dgm:presLayoutVars>
      </dgm:prSet>
      <dgm:spPr/>
      <dgm:t>
        <a:bodyPr/>
        <a:lstStyle/>
        <a:p>
          <a:endParaRPr lang="en-IE"/>
        </a:p>
      </dgm:t>
    </dgm:pt>
    <dgm:pt modelId="{8C702E13-AA2F-482C-9759-D148604C2994}" type="pres">
      <dgm:prSet presAssocID="{16108EFA-39AD-405A-B7DB-A617644C0E1D}" presName="roof" presStyleLbl="dkBgShp" presStyleIdx="0" presStyleCnt="2"/>
      <dgm:spPr/>
      <dgm:t>
        <a:bodyPr/>
        <a:lstStyle/>
        <a:p>
          <a:endParaRPr lang="en-IE"/>
        </a:p>
      </dgm:t>
    </dgm:pt>
    <dgm:pt modelId="{8B1E781C-E2AD-49DF-9629-3BAB3C8281F3}" type="pres">
      <dgm:prSet presAssocID="{16108EFA-39AD-405A-B7DB-A617644C0E1D}" presName="pillars" presStyleCnt="0"/>
      <dgm:spPr/>
    </dgm:pt>
    <dgm:pt modelId="{903ACF2A-F6C9-48E6-9850-F2370C426146}" type="pres">
      <dgm:prSet presAssocID="{16108EFA-39AD-405A-B7DB-A617644C0E1D}" presName="pillar1" presStyleLbl="node1" presStyleIdx="0" presStyleCnt="3">
        <dgm:presLayoutVars>
          <dgm:bulletEnabled val="1"/>
        </dgm:presLayoutVars>
      </dgm:prSet>
      <dgm:spPr/>
      <dgm:t>
        <a:bodyPr/>
        <a:lstStyle/>
        <a:p>
          <a:endParaRPr lang="en-IE"/>
        </a:p>
      </dgm:t>
    </dgm:pt>
    <dgm:pt modelId="{86FA617E-77B5-47DF-84FB-0A3028F4D232}" type="pres">
      <dgm:prSet presAssocID="{96F67015-7B1B-4315-8095-040E6E9B816A}" presName="pillarX" presStyleLbl="node1" presStyleIdx="1" presStyleCnt="3">
        <dgm:presLayoutVars>
          <dgm:bulletEnabled val="1"/>
        </dgm:presLayoutVars>
      </dgm:prSet>
      <dgm:spPr/>
      <dgm:t>
        <a:bodyPr/>
        <a:lstStyle/>
        <a:p>
          <a:endParaRPr lang="en-IE"/>
        </a:p>
      </dgm:t>
    </dgm:pt>
    <dgm:pt modelId="{BFE0F0F0-487D-4309-9245-3405BD65D63D}" type="pres">
      <dgm:prSet presAssocID="{57EE9D47-CC74-480E-8984-1D5F597BD7A6}" presName="pillarX" presStyleLbl="node1" presStyleIdx="2" presStyleCnt="3">
        <dgm:presLayoutVars>
          <dgm:bulletEnabled val="1"/>
        </dgm:presLayoutVars>
      </dgm:prSet>
      <dgm:spPr/>
      <dgm:t>
        <a:bodyPr/>
        <a:lstStyle/>
        <a:p>
          <a:endParaRPr lang="en-IE"/>
        </a:p>
      </dgm:t>
    </dgm:pt>
    <dgm:pt modelId="{48CDE61A-6562-4DC2-B177-D9567779D849}" type="pres">
      <dgm:prSet presAssocID="{16108EFA-39AD-405A-B7DB-A617644C0E1D}" presName="base" presStyleLbl="dkBgShp" presStyleIdx="1" presStyleCnt="2"/>
      <dgm:spPr/>
    </dgm:pt>
  </dgm:ptLst>
  <dgm:cxnLst>
    <dgm:cxn modelId="{BBE89404-E094-42F3-8A4A-16700A294296}" srcId="{16108EFA-39AD-405A-B7DB-A617644C0E1D}" destId="{96F67015-7B1B-4315-8095-040E6E9B816A}" srcOrd="1" destOrd="0" parTransId="{35266B8E-5E26-4AF9-B1B8-832B18B23BEC}" sibTransId="{41AE170D-B6DA-40FD-AF7F-4766896474C0}"/>
    <dgm:cxn modelId="{27ABE6DA-A8F5-4D20-AD2C-509197DFD70A}" type="presOf" srcId="{96F67015-7B1B-4315-8095-040E6E9B816A}" destId="{86FA617E-77B5-47DF-84FB-0A3028F4D232}" srcOrd="0" destOrd="0" presId="urn:microsoft.com/office/officeart/2005/8/layout/hList3"/>
    <dgm:cxn modelId="{EBFD196C-ABC2-40E2-9C03-F0744F127A2C}" type="presOf" srcId="{0835E5D8-6242-410F-9FAF-7A625FC84E35}" destId="{903ACF2A-F6C9-48E6-9850-F2370C426146}" srcOrd="0" destOrd="0" presId="urn:microsoft.com/office/officeart/2005/8/layout/hList3"/>
    <dgm:cxn modelId="{B45A690E-2212-4D82-8DFD-085EF5374677}" srcId="{16108EFA-39AD-405A-B7DB-A617644C0E1D}" destId="{57EE9D47-CC74-480E-8984-1D5F597BD7A6}" srcOrd="2" destOrd="0" parTransId="{93402F0D-5650-4E71-954B-17C598CAE13B}" sibTransId="{62FB0029-74D0-4864-B8BA-8670315E844F}"/>
    <dgm:cxn modelId="{82439993-AA7B-4E64-9B63-38716758099A}" type="presOf" srcId="{5993E14B-8757-462C-A457-A6166CD3376E}" destId="{2A252098-450E-4509-B47A-BF13F73EC578}" srcOrd="0" destOrd="0" presId="urn:microsoft.com/office/officeart/2005/8/layout/hList3"/>
    <dgm:cxn modelId="{CC99D990-0B3D-42EC-903F-8BC027CD9F73}" srcId="{16108EFA-39AD-405A-B7DB-A617644C0E1D}" destId="{0835E5D8-6242-410F-9FAF-7A625FC84E35}" srcOrd="0" destOrd="0" parTransId="{721FFA0A-243B-4856-99E9-27DAB2062DE7}" sibTransId="{864A382B-D9D6-4DE4-A249-63EC7BD887B7}"/>
    <dgm:cxn modelId="{FF20F109-5D67-4C6B-9D00-D1B35277A702}" type="presOf" srcId="{57EE9D47-CC74-480E-8984-1D5F597BD7A6}" destId="{BFE0F0F0-487D-4309-9245-3405BD65D63D}" srcOrd="0" destOrd="0" presId="urn:microsoft.com/office/officeart/2005/8/layout/hList3"/>
    <dgm:cxn modelId="{8A2F5D61-5326-44F1-97CD-8CD4898E04D1}" srcId="{5993E14B-8757-462C-A457-A6166CD3376E}" destId="{16108EFA-39AD-405A-B7DB-A617644C0E1D}" srcOrd="0" destOrd="0" parTransId="{9AB08087-A2F0-4FEF-AE8E-536220C82062}" sibTransId="{2D2B7EF0-9F77-4C74-BA01-D5FAED49F05D}"/>
    <dgm:cxn modelId="{7F885780-3F72-47F6-812D-1D3B8FCCE763}" type="presOf" srcId="{16108EFA-39AD-405A-B7DB-A617644C0E1D}" destId="{8C702E13-AA2F-482C-9759-D148604C2994}" srcOrd="0" destOrd="0" presId="urn:microsoft.com/office/officeart/2005/8/layout/hList3"/>
    <dgm:cxn modelId="{24E08209-041C-4384-B156-224F8445E2C1}" type="presParOf" srcId="{2A252098-450E-4509-B47A-BF13F73EC578}" destId="{8C702E13-AA2F-482C-9759-D148604C2994}" srcOrd="0" destOrd="0" presId="urn:microsoft.com/office/officeart/2005/8/layout/hList3"/>
    <dgm:cxn modelId="{6E928E7F-64B9-4EEA-A0F7-24A89BA2FFAA}" type="presParOf" srcId="{2A252098-450E-4509-B47A-BF13F73EC578}" destId="{8B1E781C-E2AD-49DF-9629-3BAB3C8281F3}" srcOrd="1" destOrd="0" presId="urn:microsoft.com/office/officeart/2005/8/layout/hList3"/>
    <dgm:cxn modelId="{92F4DD77-CA0C-46BE-A578-D9E0D7BDC8E2}" type="presParOf" srcId="{8B1E781C-E2AD-49DF-9629-3BAB3C8281F3}" destId="{903ACF2A-F6C9-48E6-9850-F2370C426146}" srcOrd="0" destOrd="0" presId="urn:microsoft.com/office/officeart/2005/8/layout/hList3"/>
    <dgm:cxn modelId="{00F199D1-A12A-44D6-94F9-7D5255AE1E77}" type="presParOf" srcId="{8B1E781C-E2AD-49DF-9629-3BAB3C8281F3}" destId="{86FA617E-77B5-47DF-84FB-0A3028F4D232}" srcOrd="1" destOrd="0" presId="urn:microsoft.com/office/officeart/2005/8/layout/hList3"/>
    <dgm:cxn modelId="{2568D2AA-A54A-433F-A3A2-0BA48C662F5E}" type="presParOf" srcId="{8B1E781C-E2AD-49DF-9629-3BAB3C8281F3}" destId="{BFE0F0F0-487D-4309-9245-3405BD65D63D}" srcOrd="2" destOrd="0" presId="urn:microsoft.com/office/officeart/2005/8/layout/hList3"/>
    <dgm:cxn modelId="{327DF483-E9AC-46DA-8916-D9601C4B0BD8}" type="presParOf" srcId="{2A252098-450E-4509-B47A-BF13F73EC578}" destId="{48CDE61A-6562-4DC2-B177-D9567779D849}"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777189C-3E86-4743-A867-FD6AF213D920}" type="doc">
      <dgm:prSet loTypeId="urn:microsoft.com/office/officeart/2005/8/layout/gear1" loCatId="process" qsTypeId="urn:microsoft.com/office/officeart/2005/8/quickstyle/simple1" qsCatId="simple" csTypeId="urn:microsoft.com/office/officeart/2005/8/colors/colorful2" csCatId="colorful" phldr="1"/>
      <dgm:spPr/>
    </dgm:pt>
    <dgm:pt modelId="{9B2F2DE0-7721-40FE-885F-ED2000124E77}">
      <dgm:prSet phldrT="[Text]"/>
      <dgm:spPr/>
      <dgm:t>
        <a:bodyPr/>
        <a:lstStyle/>
        <a:p>
          <a:r>
            <a:rPr lang="en-IE" dirty="0" smtClean="0"/>
            <a:t>Your TDs</a:t>
          </a:r>
          <a:endParaRPr lang="en-IE" dirty="0"/>
        </a:p>
      </dgm:t>
    </dgm:pt>
    <dgm:pt modelId="{CFADFFDA-708F-4AE1-9004-5F7B4C7192F9}" type="parTrans" cxnId="{21FC7AF2-911B-407A-BB09-E9D52AB3C6AB}">
      <dgm:prSet/>
      <dgm:spPr/>
      <dgm:t>
        <a:bodyPr/>
        <a:lstStyle/>
        <a:p>
          <a:endParaRPr lang="en-IE"/>
        </a:p>
      </dgm:t>
    </dgm:pt>
    <dgm:pt modelId="{A7C87C46-7BB3-4297-A3E0-A6E8D28EAA89}" type="sibTrans" cxnId="{21FC7AF2-911B-407A-BB09-E9D52AB3C6AB}">
      <dgm:prSet/>
      <dgm:spPr/>
      <dgm:t>
        <a:bodyPr/>
        <a:lstStyle/>
        <a:p>
          <a:endParaRPr lang="en-IE"/>
        </a:p>
      </dgm:t>
    </dgm:pt>
    <dgm:pt modelId="{1F8805EE-EA8A-40DC-85B7-6FBD0E46142D}">
      <dgm:prSet phldrT="[Text]"/>
      <dgm:spPr/>
      <dgm:t>
        <a:bodyPr/>
        <a:lstStyle/>
        <a:p>
          <a:r>
            <a:rPr lang="en-IE" dirty="0" smtClean="0"/>
            <a:t>Your allies</a:t>
          </a:r>
          <a:endParaRPr lang="en-IE" dirty="0"/>
        </a:p>
      </dgm:t>
    </dgm:pt>
    <dgm:pt modelId="{5FBD0040-604C-4095-A840-28D46C125DAA}" type="parTrans" cxnId="{6FB83787-647E-4759-BDBF-C4E0233B2033}">
      <dgm:prSet/>
      <dgm:spPr/>
      <dgm:t>
        <a:bodyPr/>
        <a:lstStyle/>
        <a:p>
          <a:endParaRPr lang="en-IE"/>
        </a:p>
      </dgm:t>
    </dgm:pt>
    <dgm:pt modelId="{5549899F-5C0A-4D1A-9330-B7CD43EBEE35}" type="sibTrans" cxnId="{6FB83787-647E-4759-BDBF-C4E0233B2033}">
      <dgm:prSet/>
      <dgm:spPr/>
      <dgm:t>
        <a:bodyPr/>
        <a:lstStyle/>
        <a:p>
          <a:endParaRPr lang="en-IE"/>
        </a:p>
      </dgm:t>
    </dgm:pt>
    <dgm:pt modelId="{1985782B-FFA8-4644-A5A4-D4649DADDBAB}">
      <dgm:prSet phldrT="[Text]"/>
      <dgm:spPr/>
      <dgm:t>
        <a:bodyPr/>
        <a:lstStyle/>
        <a:p>
          <a:r>
            <a:rPr lang="en-IE" dirty="0" smtClean="0"/>
            <a:t>You</a:t>
          </a:r>
          <a:endParaRPr lang="en-IE" dirty="0"/>
        </a:p>
      </dgm:t>
    </dgm:pt>
    <dgm:pt modelId="{FD4F27E0-318E-4DB1-8FE2-7AD9EB7FCC6E}" type="parTrans" cxnId="{BDA12960-BDB7-461B-8FC6-F76B25A0B370}">
      <dgm:prSet/>
      <dgm:spPr/>
      <dgm:t>
        <a:bodyPr/>
        <a:lstStyle/>
        <a:p>
          <a:endParaRPr lang="en-IE"/>
        </a:p>
      </dgm:t>
    </dgm:pt>
    <dgm:pt modelId="{3BF977FE-6924-4B53-8DF9-F7B16637B155}" type="sibTrans" cxnId="{BDA12960-BDB7-461B-8FC6-F76B25A0B370}">
      <dgm:prSet/>
      <dgm:spPr/>
      <dgm:t>
        <a:bodyPr/>
        <a:lstStyle/>
        <a:p>
          <a:endParaRPr lang="en-IE"/>
        </a:p>
      </dgm:t>
    </dgm:pt>
    <dgm:pt modelId="{B77F7840-67BA-4B9A-AEC9-F92E03640752}" type="pres">
      <dgm:prSet presAssocID="{C777189C-3E86-4743-A867-FD6AF213D920}" presName="composite" presStyleCnt="0">
        <dgm:presLayoutVars>
          <dgm:chMax val="3"/>
          <dgm:animLvl val="lvl"/>
          <dgm:resizeHandles val="exact"/>
        </dgm:presLayoutVars>
      </dgm:prSet>
      <dgm:spPr/>
    </dgm:pt>
    <dgm:pt modelId="{CC912999-FDC6-42A2-B58C-97A9FA3D2953}" type="pres">
      <dgm:prSet presAssocID="{9B2F2DE0-7721-40FE-885F-ED2000124E77}" presName="gear1" presStyleLbl="node1" presStyleIdx="0" presStyleCnt="3">
        <dgm:presLayoutVars>
          <dgm:chMax val="1"/>
          <dgm:bulletEnabled val="1"/>
        </dgm:presLayoutVars>
      </dgm:prSet>
      <dgm:spPr/>
      <dgm:t>
        <a:bodyPr/>
        <a:lstStyle/>
        <a:p>
          <a:endParaRPr lang="en-IE"/>
        </a:p>
      </dgm:t>
    </dgm:pt>
    <dgm:pt modelId="{7850CF94-89AC-409B-83BA-C7B96AD05F5C}" type="pres">
      <dgm:prSet presAssocID="{9B2F2DE0-7721-40FE-885F-ED2000124E77}" presName="gear1srcNode" presStyleLbl="node1" presStyleIdx="0" presStyleCnt="3"/>
      <dgm:spPr/>
      <dgm:t>
        <a:bodyPr/>
        <a:lstStyle/>
        <a:p>
          <a:endParaRPr lang="en-IE"/>
        </a:p>
      </dgm:t>
    </dgm:pt>
    <dgm:pt modelId="{870B4131-983D-471C-90C7-E1B84CFCC18A}" type="pres">
      <dgm:prSet presAssocID="{9B2F2DE0-7721-40FE-885F-ED2000124E77}" presName="gear1dstNode" presStyleLbl="node1" presStyleIdx="0" presStyleCnt="3"/>
      <dgm:spPr/>
      <dgm:t>
        <a:bodyPr/>
        <a:lstStyle/>
        <a:p>
          <a:endParaRPr lang="en-IE"/>
        </a:p>
      </dgm:t>
    </dgm:pt>
    <dgm:pt modelId="{B2E9C86C-C311-41A0-B894-E1C1979A03FB}" type="pres">
      <dgm:prSet presAssocID="{1F8805EE-EA8A-40DC-85B7-6FBD0E46142D}" presName="gear2" presStyleLbl="node1" presStyleIdx="1" presStyleCnt="3">
        <dgm:presLayoutVars>
          <dgm:chMax val="1"/>
          <dgm:bulletEnabled val="1"/>
        </dgm:presLayoutVars>
      </dgm:prSet>
      <dgm:spPr/>
      <dgm:t>
        <a:bodyPr/>
        <a:lstStyle/>
        <a:p>
          <a:endParaRPr lang="en-IE"/>
        </a:p>
      </dgm:t>
    </dgm:pt>
    <dgm:pt modelId="{4C46CFFA-38BB-4686-9C81-79209E1CB15E}" type="pres">
      <dgm:prSet presAssocID="{1F8805EE-EA8A-40DC-85B7-6FBD0E46142D}" presName="gear2srcNode" presStyleLbl="node1" presStyleIdx="1" presStyleCnt="3"/>
      <dgm:spPr/>
      <dgm:t>
        <a:bodyPr/>
        <a:lstStyle/>
        <a:p>
          <a:endParaRPr lang="en-IE"/>
        </a:p>
      </dgm:t>
    </dgm:pt>
    <dgm:pt modelId="{F3E499E1-EA22-4B08-8515-70064A554B28}" type="pres">
      <dgm:prSet presAssocID="{1F8805EE-EA8A-40DC-85B7-6FBD0E46142D}" presName="gear2dstNode" presStyleLbl="node1" presStyleIdx="1" presStyleCnt="3"/>
      <dgm:spPr/>
      <dgm:t>
        <a:bodyPr/>
        <a:lstStyle/>
        <a:p>
          <a:endParaRPr lang="en-IE"/>
        </a:p>
      </dgm:t>
    </dgm:pt>
    <dgm:pt modelId="{C51F3EA7-11A4-4DC8-B0B9-F4C0724B81D5}" type="pres">
      <dgm:prSet presAssocID="{1985782B-FFA8-4644-A5A4-D4649DADDBAB}" presName="gear3" presStyleLbl="node1" presStyleIdx="2" presStyleCnt="3"/>
      <dgm:spPr/>
      <dgm:t>
        <a:bodyPr/>
        <a:lstStyle/>
        <a:p>
          <a:endParaRPr lang="en-IE"/>
        </a:p>
      </dgm:t>
    </dgm:pt>
    <dgm:pt modelId="{1CF3AAE3-304C-4F85-8EE2-0409517A7C03}" type="pres">
      <dgm:prSet presAssocID="{1985782B-FFA8-4644-A5A4-D4649DADDBAB}" presName="gear3tx" presStyleLbl="node1" presStyleIdx="2" presStyleCnt="3">
        <dgm:presLayoutVars>
          <dgm:chMax val="1"/>
          <dgm:bulletEnabled val="1"/>
        </dgm:presLayoutVars>
      </dgm:prSet>
      <dgm:spPr/>
      <dgm:t>
        <a:bodyPr/>
        <a:lstStyle/>
        <a:p>
          <a:endParaRPr lang="en-IE"/>
        </a:p>
      </dgm:t>
    </dgm:pt>
    <dgm:pt modelId="{0DC5ADE9-C8A7-47AC-AFDD-49A391E1FEC8}" type="pres">
      <dgm:prSet presAssocID="{1985782B-FFA8-4644-A5A4-D4649DADDBAB}" presName="gear3srcNode" presStyleLbl="node1" presStyleIdx="2" presStyleCnt="3"/>
      <dgm:spPr/>
      <dgm:t>
        <a:bodyPr/>
        <a:lstStyle/>
        <a:p>
          <a:endParaRPr lang="en-IE"/>
        </a:p>
      </dgm:t>
    </dgm:pt>
    <dgm:pt modelId="{A62A00DA-F760-4C7C-8EEA-1E49053B264A}" type="pres">
      <dgm:prSet presAssocID="{1985782B-FFA8-4644-A5A4-D4649DADDBAB}" presName="gear3dstNode" presStyleLbl="node1" presStyleIdx="2" presStyleCnt="3"/>
      <dgm:spPr/>
      <dgm:t>
        <a:bodyPr/>
        <a:lstStyle/>
        <a:p>
          <a:endParaRPr lang="en-IE"/>
        </a:p>
      </dgm:t>
    </dgm:pt>
    <dgm:pt modelId="{88806E8A-F1F9-4E5F-AEBC-CB41D4020A05}" type="pres">
      <dgm:prSet presAssocID="{A7C87C46-7BB3-4297-A3E0-A6E8D28EAA89}" presName="connector1" presStyleLbl="sibTrans2D1" presStyleIdx="0" presStyleCnt="3"/>
      <dgm:spPr/>
      <dgm:t>
        <a:bodyPr/>
        <a:lstStyle/>
        <a:p>
          <a:endParaRPr lang="en-IE"/>
        </a:p>
      </dgm:t>
    </dgm:pt>
    <dgm:pt modelId="{35792CC6-8895-4023-99EA-C8E96725C978}" type="pres">
      <dgm:prSet presAssocID="{5549899F-5C0A-4D1A-9330-B7CD43EBEE35}" presName="connector2" presStyleLbl="sibTrans2D1" presStyleIdx="1" presStyleCnt="3"/>
      <dgm:spPr/>
      <dgm:t>
        <a:bodyPr/>
        <a:lstStyle/>
        <a:p>
          <a:endParaRPr lang="en-IE"/>
        </a:p>
      </dgm:t>
    </dgm:pt>
    <dgm:pt modelId="{48A04188-2B57-4E81-946E-3C4CE856370B}" type="pres">
      <dgm:prSet presAssocID="{3BF977FE-6924-4B53-8DF9-F7B16637B155}" presName="connector3" presStyleLbl="sibTrans2D1" presStyleIdx="2" presStyleCnt="3"/>
      <dgm:spPr/>
      <dgm:t>
        <a:bodyPr/>
        <a:lstStyle/>
        <a:p>
          <a:endParaRPr lang="en-IE"/>
        </a:p>
      </dgm:t>
    </dgm:pt>
  </dgm:ptLst>
  <dgm:cxnLst>
    <dgm:cxn modelId="{078CCC00-86C0-49B6-8B82-C0E940E1A7B9}" type="presOf" srcId="{1985782B-FFA8-4644-A5A4-D4649DADDBAB}" destId="{A62A00DA-F760-4C7C-8EEA-1E49053B264A}" srcOrd="3" destOrd="0" presId="urn:microsoft.com/office/officeart/2005/8/layout/gear1"/>
    <dgm:cxn modelId="{21FC7AF2-911B-407A-BB09-E9D52AB3C6AB}" srcId="{C777189C-3E86-4743-A867-FD6AF213D920}" destId="{9B2F2DE0-7721-40FE-885F-ED2000124E77}" srcOrd="0" destOrd="0" parTransId="{CFADFFDA-708F-4AE1-9004-5F7B4C7192F9}" sibTransId="{A7C87C46-7BB3-4297-A3E0-A6E8D28EAA89}"/>
    <dgm:cxn modelId="{41AE5F4A-C0BC-4F0F-A4D8-245E3689C365}" type="presOf" srcId="{1985782B-FFA8-4644-A5A4-D4649DADDBAB}" destId="{0DC5ADE9-C8A7-47AC-AFDD-49A391E1FEC8}" srcOrd="2" destOrd="0" presId="urn:microsoft.com/office/officeart/2005/8/layout/gear1"/>
    <dgm:cxn modelId="{6EAF447E-F3D2-4A05-8D1C-88FC6CCECA51}" type="presOf" srcId="{A7C87C46-7BB3-4297-A3E0-A6E8D28EAA89}" destId="{88806E8A-F1F9-4E5F-AEBC-CB41D4020A05}" srcOrd="0" destOrd="0" presId="urn:microsoft.com/office/officeart/2005/8/layout/gear1"/>
    <dgm:cxn modelId="{BDA12960-BDB7-461B-8FC6-F76B25A0B370}" srcId="{C777189C-3E86-4743-A867-FD6AF213D920}" destId="{1985782B-FFA8-4644-A5A4-D4649DADDBAB}" srcOrd="2" destOrd="0" parTransId="{FD4F27E0-318E-4DB1-8FE2-7AD9EB7FCC6E}" sibTransId="{3BF977FE-6924-4B53-8DF9-F7B16637B155}"/>
    <dgm:cxn modelId="{337928C4-1763-4C78-B898-156B8DF64700}" type="presOf" srcId="{1985782B-FFA8-4644-A5A4-D4649DADDBAB}" destId="{C51F3EA7-11A4-4DC8-B0B9-F4C0724B81D5}" srcOrd="0" destOrd="0" presId="urn:microsoft.com/office/officeart/2005/8/layout/gear1"/>
    <dgm:cxn modelId="{AC29D83F-3120-4453-8AF2-62195B1F454A}" type="presOf" srcId="{C777189C-3E86-4743-A867-FD6AF213D920}" destId="{B77F7840-67BA-4B9A-AEC9-F92E03640752}" srcOrd="0" destOrd="0" presId="urn:microsoft.com/office/officeart/2005/8/layout/gear1"/>
    <dgm:cxn modelId="{4C0E61CC-1296-438E-ABAB-4D234A2E1B65}" type="presOf" srcId="{1F8805EE-EA8A-40DC-85B7-6FBD0E46142D}" destId="{B2E9C86C-C311-41A0-B894-E1C1979A03FB}" srcOrd="0" destOrd="0" presId="urn:microsoft.com/office/officeart/2005/8/layout/gear1"/>
    <dgm:cxn modelId="{55C7F49A-F84B-42D2-B159-78ADF8C83712}" type="presOf" srcId="{1F8805EE-EA8A-40DC-85B7-6FBD0E46142D}" destId="{F3E499E1-EA22-4B08-8515-70064A554B28}" srcOrd="2" destOrd="0" presId="urn:microsoft.com/office/officeart/2005/8/layout/gear1"/>
    <dgm:cxn modelId="{B0E6F6BC-8F75-4784-8882-DCB3DD4AE54C}" type="presOf" srcId="{9B2F2DE0-7721-40FE-885F-ED2000124E77}" destId="{7850CF94-89AC-409B-83BA-C7B96AD05F5C}" srcOrd="1" destOrd="0" presId="urn:microsoft.com/office/officeart/2005/8/layout/gear1"/>
    <dgm:cxn modelId="{13C8EC0E-AE6F-4A24-A86B-7E6697D67B95}" type="presOf" srcId="{9B2F2DE0-7721-40FE-885F-ED2000124E77}" destId="{CC912999-FDC6-42A2-B58C-97A9FA3D2953}" srcOrd="0" destOrd="0" presId="urn:microsoft.com/office/officeart/2005/8/layout/gear1"/>
    <dgm:cxn modelId="{B6AA5D33-7F7C-491F-83E9-3703BD60EBF8}" type="presOf" srcId="{5549899F-5C0A-4D1A-9330-B7CD43EBEE35}" destId="{35792CC6-8895-4023-99EA-C8E96725C978}" srcOrd="0" destOrd="0" presId="urn:microsoft.com/office/officeart/2005/8/layout/gear1"/>
    <dgm:cxn modelId="{6FB83787-647E-4759-BDBF-C4E0233B2033}" srcId="{C777189C-3E86-4743-A867-FD6AF213D920}" destId="{1F8805EE-EA8A-40DC-85B7-6FBD0E46142D}" srcOrd="1" destOrd="0" parTransId="{5FBD0040-604C-4095-A840-28D46C125DAA}" sibTransId="{5549899F-5C0A-4D1A-9330-B7CD43EBEE35}"/>
    <dgm:cxn modelId="{CDF3731C-2D0E-46A3-BD54-47353A16F424}" type="presOf" srcId="{1F8805EE-EA8A-40DC-85B7-6FBD0E46142D}" destId="{4C46CFFA-38BB-4686-9C81-79209E1CB15E}" srcOrd="1" destOrd="0" presId="urn:microsoft.com/office/officeart/2005/8/layout/gear1"/>
    <dgm:cxn modelId="{0F2B8109-DEBF-4D67-93A3-42FEAD1C08A6}" type="presOf" srcId="{1985782B-FFA8-4644-A5A4-D4649DADDBAB}" destId="{1CF3AAE3-304C-4F85-8EE2-0409517A7C03}" srcOrd="1" destOrd="0" presId="urn:microsoft.com/office/officeart/2005/8/layout/gear1"/>
    <dgm:cxn modelId="{7057B0E4-D671-4315-B982-B7A338491CA4}" type="presOf" srcId="{9B2F2DE0-7721-40FE-885F-ED2000124E77}" destId="{870B4131-983D-471C-90C7-E1B84CFCC18A}" srcOrd="2" destOrd="0" presId="urn:microsoft.com/office/officeart/2005/8/layout/gear1"/>
    <dgm:cxn modelId="{F846E98B-AB37-41D5-B68C-5FCACDBF9F32}" type="presOf" srcId="{3BF977FE-6924-4B53-8DF9-F7B16637B155}" destId="{48A04188-2B57-4E81-946E-3C4CE856370B}" srcOrd="0" destOrd="0" presId="urn:microsoft.com/office/officeart/2005/8/layout/gear1"/>
    <dgm:cxn modelId="{D6E30910-C503-41E5-B59F-FC1C690B0308}" type="presParOf" srcId="{B77F7840-67BA-4B9A-AEC9-F92E03640752}" destId="{CC912999-FDC6-42A2-B58C-97A9FA3D2953}" srcOrd="0" destOrd="0" presId="urn:microsoft.com/office/officeart/2005/8/layout/gear1"/>
    <dgm:cxn modelId="{98F07855-71D5-46C6-BD29-B28BF4374D41}" type="presParOf" srcId="{B77F7840-67BA-4B9A-AEC9-F92E03640752}" destId="{7850CF94-89AC-409B-83BA-C7B96AD05F5C}" srcOrd="1" destOrd="0" presId="urn:microsoft.com/office/officeart/2005/8/layout/gear1"/>
    <dgm:cxn modelId="{8D811F34-6F96-4AB2-9E7C-E407332EA3AE}" type="presParOf" srcId="{B77F7840-67BA-4B9A-AEC9-F92E03640752}" destId="{870B4131-983D-471C-90C7-E1B84CFCC18A}" srcOrd="2" destOrd="0" presId="urn:microsoft.com/office/officeart/2005/8/layout/gear1"/>
    <dgm:cxn modelId="{C9525076-C59E-4020-B1B9-EFBB57B2F785}" type="presParOf" srcId="{B77F7840-67BA-4B9A-AEC9-F92E03640752}" destId="{B2E9C86C-C311-41A0-B894-E1C1979A03FB}" srcOrd="3" destOrd="0" presId="urn:microsoft.com/office/officeart/2005/8/layout/gear1"/>
    <dgm:cxn modelId="{5ACFC971-3B7D-4594-8120-CAB2C7DA28D1}" type="presParOf" srcId="{B77F7840-67BA-4B9A-AEC9-F92E03640752}" destId="{4C46CFFA-38BB-4686-9C81-79209E1CB15E}" srcOrd="4" destOrd="0" presId="urn:microsoft.com/office/officeart/2005/8/layout/gear1"/>
    <dgm:cxn modelId="{9A54A0AC-4D82-4EFF-8043-7A272FE422E4}" type="presParOf" srcId="{B77F7840-67BA-4B9A-AEC9-F92E03640752}" destId="{F3E499E1-EA22-4B08-8515-70064A554B28}" srcOrd="5" destOrd="0" presId="urn:microsoft.com/office/officeart/2005/8/layout/gear1"/>
    <dgm:cxn modelId="{428F326D-F324-4EE3-BA81-05E83C723454}" type="presParOf" srcId="{B77F7840-67BA-4B9A-AEC9-F92E03640752}" destId="{C51F3EA7-11A4-4DC8-B0B9-F4C0724B81D5}" srcOrd="6" destOrd="0" presId="urn:microsoft.com/office/officeart/2005/8/layout/gear1"/>
    <dgm:cxn modelId="{730D70EA-6D0B-4984-89EA-3DA2A3DB85E1}" type="presParOf" srcId="{B77F7840-67BA-4B9A-AEC9-F92E03640752}" destId="{1CF3AAE3-304C-4F85-8EE2-0409517A7C03}" srcOrd="7" destOrd="0" presId="urn:microsoft.com/office/officeart/2005/8/layout/gear1"/>
    <dgm:cxn modelId="{A76A34C6-E0D8-41AD-B842-0294F95ED0E0}" type="presParOf" srcId="{B77F7840-67BA-4B9A-AEC9-F92E03640752}" destId="{0DC5ADE9-C8A7-47AC-AFDD-49A391E1FEC8}" srcOrd="8" destOrd="0" presId="urn:microsoft.com/office/officeart/2005/8/layout/gear1"/>
    <dgm:cxn modelId="{0437EA4E-7E7A-4E7B-8863-B58F0A7CC878}" type="presParOf" srcId="{B77F7840-67BA-4B9A-AEC9-F92E03640752}" destId="{A62A00DA-F760-4C7C-8EEA-1E49053B264A}" srcOrd="9" destOrd="0" presId="urn:microsoft.com/office/officeart/2005/8/layout/gear1"/>
    <dgm:cxn modelId="{C971C1AA-5223-41E8-A158-D3283642E193}" type="presParOf" srcId="{B77F7840-67BA-4B9A-AEC9-F92E03640752}" destId="{88806E8A-F1F9-4E5F-AEBC-CB41D4020A05}" srcOrd="10" destOrd="0" presId="urn:microsoft.com/office/officeart/2005/8/layout/gear1"/>
    <dgm:cxn modelId="{D94A5667-D946-4448-9086-545A2AD25671}" type="presParOf" srcId="{B77F7840-67BA-4B9A-AEC9-F92E03640752}" destId="{35792CC6-8895-4023-99EA-C8E96725C978}" srcOrd="11" destOrd="0" presId="urn:microsoft.com/office/officeart/2005/8/layout/gear1"/>
    <dgm:cxn modelId="{6AF5AECA-7EC6-4FB0-B4AC-1E7E8AAE416C}" type="presParOf" srcId="{B77F7840-67BA-4B9A-AEC9-F92E03640752}" destId="{48A04188-2B57-4E81-946E-3C4CE856370B}"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2F28A17-B319-4326-AB5C-F605DD62E401}" type="doc">
      <dgm:prSet loTypeId="urn:microsoft.com/office/officeart/2008/layout/RadialCluster" loCatId="relationship" qsTypeId="urn:microsoft.com/office/officeart/2005/8/quickstyle/3d3" qsCatId="3D" csTypeId="urn:microsoft.com/office/officeart/2005/8/colors/colorful1" csCatId="colorful" phldr="1"/>
      <dgm:spPr/>
      <dgm:t>
        <a:bodyPr/>
        <a:lstStyle/>
        <a:p>
          <a:endParaRPr lang="en-IE"/>
        </a:p>
      </dgm:t>
    </dgm:pt>
    <dgm:pt modelId="{D02CEC97-0D2D-427D-A2B0-B5BCA08EB929}">
      <dgm:prSet phldrT="[Text]"/>
      <dgm:spPr/>
      <dgm:t>
        <a:bodyPr/>
        <a:lstStyle/>
        <a:p>
          <a:r>
            <a:rPr lang="en-IE" dirty="0" smtClean="0"/>
            <a:t>Your TDs</a:t>
          </a:r>
          <a:endParaRPr lang="en-IE" dirty="0"/>
        </a:p>
      </dgm:t>
    </dgm:pt>
    <dgm:pt modelId="{DE9D6A03-19A6-4202-8309-354AD1FE8573}" type="parTrans" cxnId="{54C3F2E9-72F0-4A33-8F4D-3FFCD27D3672}">
      <dgm:prSet/>
      <dgm:spPr/>
      <dgm:t>
        <a:bodyPr/>
        <a:lstStyle/>
        <a:p>
          <a:endParaRPr lang="en-IE"/>
        </a:p>
      </dgm:t>
    </dgm:pt>
    <dgm:pt modelId="{080E1F0B-21FD-4CDF-85B3-F54695717099}" type="sibTrans" cxnId="{54C3F2E9-72F0-4A33-8F4D-3FFCD27D3672}">
      <dgm:prSet/>
      <dgm:spPr/>
      <dgm:t>
        <a:bodyPr/>
        <a:lstStyle/>
        <a:p>
          <a:endParaRPr lang="en-IE"/>
        </a:p>
      </dgm:t>
    </dgm:pt>
    <dgm:pt modelId="{C18A0AB2-D6AD-4060-8766-1C3398D86D9C}">
      <dgm:prSet phldrT="[Text]"/>
      <dgm:spPr/>
      <dgm:t>
        <a:bodyPr/>
        <a:lstStyle/>
        <a:p>
          <a:r>
            <a:rPr lang="en-IE" dirty="0" smtClean="0"/>
            <a:t>Family</a:t>
          </a:r>
          <a:endParaRPr lang="en-IE" dirty="0"/>
        </a:p>
      </dgm:t>
    </dgm:pt>
    <dgm:pt modelId="{EFCF4F7B-A8E8-4312-AB55-8E257A716184}" type="parTrans" cxnId="{0B5ECDCF-AF7C-4706-86D5-85BBD186E29A}">
      <dgm:prSet/>
      <dgm:spPr/>
      <dgm:t>
        <a:bodyPr/>
        <a:lstStyle/>
        <a:p>
          <a:endParaRPr lang="en-IE"/>
        </a:p>
      </dgm:t>
    </dgm:pt>
    <dgm:pt modelId="{AF61B2E0-9FC0-46FE-B5F2-1AFD237E9986}" type="sibTrans" cxnId="{0B5ECDCF-AF7C-4706-86D5-85BBD186E29A}">
      <dgm:prSet/>
      <dgm:spPr/>
      <dgm:t>
        <a:bodyPr/>
        <a:lstStyle/>
        <a:p>
          <a:endParaRPr lang="en-IE"/>
        </a:p>
      </dgm:t>
    </dgm:pt>
    <dgm:pt modelId="{3B0508C1-7CE1-4AD1-AD0D-517382722D86}">
      <dgm:prSet phldrT="[Text]"/>
      <dgm:spPr/>
      <dgm:t>
        <a:bodyPr/>
        <a:lstStyle/>
        <a:p>
          <a:r>
            <a:rPr lang="en-IE" dirty="0" smtClean="0"/>
            <a:t>Friends</a:t>
          </a:r>
          <a:endParaRPr lang="en-IE" dirty="0"/>
        </a:p>
      </dgm:t>
    </dgm:pt>
    <dgm:pt modelId="{817B76B8-A7B8-4064-B111-FF6A3E4F3F7C}" type="parTrans" cxnId="{F958957F-4F6A-46EA-80A7-B22C4498207B}">
      <dgm:prSet/>
      <dgm:spPr/>
      <dgm:t>
        <a:bodyPr/>
        <a:lstStyle/>
        <a:p>
          <a:endParaRPr lang="en-IE"/>
        </a:p>
      </dgm:t>
    </dgm:pt>
    <dgm:pt modelId="{DA8A4638-E9DA-4598-83A6-F823BAC7A38E}" type="sibTrans" cxnId="{F958957F-4F6A-46EA-80A7-B22C4498207B}">
      <dgm:prSet/>
      <dgm:spPr/>
      <dgm:t>
        <a:bodyPr/>
        <a:lstStyle/>
        <a:p>
          <a:endParaRPr lang="en-IE"/>
        </a:p>
      </dgm:t>
    </dgm:pt>
    <dgm:pt modelId="{C8BBF2ED-6976-4A17-B0C4-6036F3FB3156}">
      <dgm:prSet phldrT="[Text]"/>
      <dgm:spPr/>
      <dgm:t>
        <a:bodyPr/>
        <a:lstStyle/>
        <a:p>
          <a:r>
            <a:rPr lang="en-IE" dirty="0" smtClean="0"/>
            <a:t>Sports club</a:t>
          </a:r>
          <a:endParaRPr lang="en-IE" dirty="0"/>
        </a:p>
      </dgm:t>
    </dgm:pt>
    <dgm:pt modelId="{F9BC41D1-13E6-4D2E-8DE0-358261A66486}" type="parTrans" cxnId="{68238F6E-B9EA-4EA8-BD75-517CD1271AB1}">
      <dgm:prSet/>
      <dgm:spPr/>
      <dgm:t>
        <a:bodyPr/>
        <a:lstStyle/>
        <a:p>
          <a:endParaRPr lang="en-IE"/>
        </a:p>
      </dgm:t>
    </dgm:pt>
    <dgm:pt modelId="{D5B17E23-EFCD-44E6-816A-2A4F4A581355}" type="sibTrans" cxnId="{68238F6E-B9EA-4EA8-BD75-517CD1271AB1}">
      <dgm:prSet/>
      <dgm:spPr/>
      <dgm:t>
        <a:bodyPr/>
        <a:lstStyle/>
        <a:p>
          <a:endParaRPr lang="en-IE"/>
        </a:p>
      </dgm:t>
    </dgm:pt>
    <dgm:pt modelId="{FA71D9B0-089B-4AE2-B872-91EA30FE9E9F}">
      <dgm:prSet phldrT="[Text]"/>
      <dgm:spPr/>
      <dgm:t>
        <a:bodyPr/>
        <a:lstStyle/>
        <a:p>
          <a:r>
            <a:rPr lang="en-IE" dirty="0" smtClean="0"/>
            <a:t>Church</a:t>
          </a:r>
        </a:p>
      </dgm:t>
    </dgm:pt>
    <dgm:pt modelId="{EE6E22E0-0C91-4403-B3A3-16676B27569B}" type="parTrans" cxnId="{35FBCFFA-425D-49E3-B194-26757CE8EAD9}">
      <dgm:prSet/>
      <dgm:spPr/>
      <dgm:t>
        <a:bodyPr/>
        <a:lstStyle/>
        <a:p>
          <a:endParaRPr lang="en-IE"/>
        </a:p>
      </dgm:t>
    </dgm:pt>
    <dgm:pt modelId="{EA07A022-A09F-497A-B1B0-D1FC0EE535B5}" type="sibTrans" cxnId="{35FBCFFA-425D-49E3-B194-26757CE8EAD9}">
      <dgm:prSet/>
      <dgm:spPr/>
      <dgm:t>
        <a:bodyPr/>
        <a:lstStyle/>
        <a:p>
          <a:endParaRPr lang="en-IE"/>
        </a:p>
      </dgm:t>
    </dgm:pt>
    <dgm:pt modelId="{A61F721F-3586-477A-ADD2-E95B8ACBF841}">
      <dgm:prSet phldrT="[Text]"/>
      <dgm:spPr/>
      <dgm:t>
        <a:bodyPr/>
        <a:lstStyle/>
        <a:p>
          <a:r>
            <a:rPr lang="en-IE" dirty="0" smtClean="0"/>
            <a:t>Union branch</a:t>
          </a:r>
        </a:p>
      </dgm:t>
    </dgm:pt>
    <dgm:pt modelId="{4E4AFCBE-5FBB-4FF6-B171-7F8BEA3D5972}" type="parTrans" cxnId="{CBA0DAFE-9C44-4C4B-B5E8-9E6D253E5B15}">
      <dgm:prSet/>
      <dgm:spPr/>
      <dgm:t>
        <a:bodyPr/>
        <a:lstStyle/>
        <a:p>
          <a:endParaRPr lang="en-IE"/>
        </a:p>
      </dgm:t>
    </dgm:pt>
    <dgm:pt modelId="{557CA429-7433-4B41-BD1E-AF1AE47E9FBC}" type="sibTrans" cxnId="{CBA0DAFE-9C44-4C4B-B5E8-9E6D253E5B15}">
      <dgm:prSet/>
      <dgm:spPr/>
      <dgm:t>
        <a:bodyPr/>
        <a:lstStyle/>
        <a:p>
          <a:endParaRPr lang="en-IE"/>
        </a:p>
      </dgm:t>
    </dgm:pt>
    <dgm:pt modelId="{08DDA046-761E-40A1-A4DF-C08ED9E0EEA0}">
      <dgm:prSet phldrT="[Text]"/>
      <dgm:spPr/>
      <dgm:t>
        <a:bodyPr/>
        <a:lstStyle/>
        <a:p>
          <a:r>
            <a:rPr lang="en-IE" dirty="0" smtClean="0"/>
            <a:t>Cllrs</a:t>
          </a:r>
        </a:p>
      </dgm:t>
    </dgm:pt>
    <dgm:pt modelId="{AA1F0D3E-EB3D-4DBD-B46B-31460DD90EA3}" type="parTrans" cxnId="{CF9C1F0F-9ED4-43E1-AF62-4D3264C90560}">
      <dgm:prSet/>
      <dgm:spPr/>
      <dgm:t>
        <a:bodyPr/>
        <a:lstStyle/>
        <a:p>
          <a:endParaRPr lang="en-IE"/>
        </a:p>
      </dgm:t>
    </dgm:pt>
    <dgm:pt modelId="{D03C1859-B2DA-4705-AA0F-19B65175484D}" type="sibTrans" cxnId="{CF9C1F0F-9ED4-43E1-AF62-4D3264C90560}">
      <dgm:prSet/>
      <dgm:spPr/>
      <dgm:t>
        <a:bodyPr/>
        <a:lstStyle/>
        <a:p>
          <a:endParaRPr lang="en-IE"/>
        </a:p>
      </dgm:t>
    </dgm:pt>
    <dgm:pt modelId="{9743E7CD-BBE0-4A97-93A5-F3404E4B29AD}">
      <dgm:prSet phldrT="[Text]"/>
      <dgm:spPr/>
      <dgm:t>
        <a:bodyPr/>
        <a:lstStyle/>
        <a:p>
          <a:r>
            <a:rPr lang="en-IE" dirty="0" smtClean="0"/>
            <a:t>Media</a:t>
          </a:r>
        </a:p>
      </dgm:t>
    </dgm:pt>
    <dgm:pt modelId="{B51B7DAD-AD2A-4E13-8E1F-3BBC852C12A8}" type="parTrans" cxnId="{99AB3D62-06AE-4403-B10B-AE27C4285961}">
      <dgm:prSet/>
      <dgm:spPr/>
      <dgm:t>
        <a:bodyPr/>
        <a:lstStyle/>
        <a:p>
          <a:endParaRPr lang="en-IE"/>
        </a:p>
      </dgm:t>
    </dgm:pt>
    <dgm:pt modelId="{D594280C-7F36-4C14-B417-F2820929C586}" type="sibTrans" cxnId="{99AB3D62-06AE-4403-B10B-AE27C4285961}">
      <dgm:prSet/>
      <dgm:spPr/>
      <dgm:t>
        <a:bodyPr/>
        <a:lstStyle/>
        <a:p>
          <a:endParaRPr lang="en-IE"/>
        </a:p>
      </dgm:t>
    </dgm:pt>
    <dgm:pt modelId="{17ECAEFF-1CC2-4F6F-9074-001C564C66D8}" type="pres">
      <dgm:prSet presAssocID="{72F28A17-B319-4326-AB5C-F605DD62E401}" presName="Name0" presStyleCnt="0">
        <dgm:presLayoutVars>
          <dgm:chMax val="1"/>
          <dgm:chPref val="1"/>
          <dgm:dir/>
          <dgm:animOne val="branch"/>
          <dgm:animLvl val="lvl"/>
        </dgm:presLayoutVars>
      </dgm:prSet>
      <dgm:spPr/>
      <dgm:t>
        <a:bodyPr/>
        <a:lstStyle/>
        <a:p>
          <a:endParaRPr lang="en-IE"/>
        </a:p>
      </dgm:t>
    </dgm:pt>
    <dgm:pt modelId="{8AAAA744-F3C0-499F-8A1C-42FEAE7EEF49}" type="pres">
      <dgm:prSet presAssocID="{D02CEC97-0D2D-427D-A2B0-B5BCA08EB929}" presName="singleCycle" presStyleCnt="0"/>
      <dgm:spPr/>
    </dgm:pt>
    <dgm:pt modelId="{B8B5DEB0-3A80-49AD-BDEA-68570ED36CF3}" type="pres">
      <dgm:prSet presAssocID="{D02CEC97-0D2D-427D-A2B0-B5BCA08EB929}" presName="singleCenter" presStyleLbl="node1" presStyleIdx="0" presStyleCnt="8">
        <dgm:presLayoutVars>
          <dgm:chMax val="7"/>
          <dgm:chPref val="7"/>
        </dgm:presLayoutVars>
      </dgm:prSet>
      <dgm:spPr/>
      <dgm:t>
        <a:bodyPr/>
        <a:lstStyle/>
        <a:p>
          <a:endParaRPr lang="en-IE"/>
        </a:p>
      </dgm:t>
    </dgm:pt>
    <dgm:pt modelId="{8C70968D-8825-43D2-A7E6-D5DB941E99DA}" type="pres">
      <dgm:prSet presAssocID="{EFCF4F7B-A8E8-4312-AB55-8E257A716184}" presName="Name56" presStyleLbl="parChTrans1D2" presStyleIdx="0" presStyleCnt="7"/>
      <dgm:spPr/>
      <dgm:t>
        <a:bodyPr/>
        <a:lstStyle/>
        <a:p>
          <a:endParaRPr lang="en-IE"/>
        </a:p>
      </dgm:t>
    </dgm:pt>
    <dgm:pt modelId="{B6A4AFF3-3394-421B-8E30-B8F07DBD130C}" type="pres">
      <dgm:prSet presAssocID="{C18A0AB2-D6AD-4060-8766-1C3398D86D9C}" presName="text0" presStyleLbl="node1" presStyleIdx="1" presStyleCnt="8">
        <dgm:presLayoutVars>
          <dgm:bulletEnabled val="1"/>
        </dgm:presLayoutVars>
      </dgm:prSet>
      <dgm:spPr/>
      <dgm:t>
        <a:bodyPr/>
        <a:lstStyle/>
        <a:p>
          <a:endParaRPr lang="en-IE"/>
        </a:p>
      </dgm:t>
    </dgm:pt>
    <dgm:pt modelId="{E82F38B9-E44F-4931-931C-CA4655368471}" type="pres">
      <dgm:prSet presAssocID="{817B76B8-A7B8-4064-B111-FF6A3E4F3F7C}" presName="Name56" presStyleLbl="parChTrans1D2" presStyleIdx="1" presStyleCnt="7"/>
      <dgm:spPr/>
      <dgm:t>
        <a:bodyPr/>
        <a:lstStyle/>
        <a:p>
          <a:endParaRPr lang="en-IE"/>
        </a:p>
      </dgm:t>
    </dgm:pt>
    <dgm:pt modelId="{E549CD28-7ED2-4325-9335-7E6534E8E386}" type="pres">
      <dgm:prSet presAssocID="{3B0508C1-7CE1-4AD1-AD0D-517382722D86}" presName="text0" presStyleLbl="node1" presStyleIdx="2" presStyleCnt="8">
        <dgm:presLayoutVars>
          <dgm:bulletEnabled val="1"/>
        </dgm:presLayoutVars>
      </dgm:prSet>
      <dgm:spPr/>
      <dgm:t>
        <a:bodyPr/>
        <a:lstStyle/>
        <a:p>
          <a:endParaRPr lang="en-IE"/>
        </a:p>
      </dgm:t>
    </dgm:pt>
    <dgm:pt modelId="{1BD2EA10-8502-45F0-B22A-5923705288FC}" type="pres">
      <dgm:prSet presAssocID="{F9BC41D1-13E6-4D2E-8DE0-358261A66486}" presName="Name56" presStyleLbl="parChTrans1D2" presStyleIdx="2" presStyleCnt="7"/>
      <dgm:spPr/>
      <dgm:t>
        <a:bodyPr/>
        <a:lstStyle/>
        <a:p>
          <a:endParaRPr lang="en-IE"/>
        </a:p>
      </dgm:t>
    </dgm:pt>
    <dgm:pt modelId="{AAAE3455-D982-45B0-9A65-86DB25ED2452}" type="pres">
      <dgm:prSet presAssocID="{C8BBF2ED-6976-4A17-B0C4-6036F3FB3156}" presName="text0" presStyleLbl="node1" presStyleIdx="3" presStyleCnt="8">
        <dgm:presLayoutVars>
          <dgm:bulletEnabled val="1"/>
        </dgm:presLayoutVars>
      </dgm:prSet>
      <dgm:spPr/>
      <dgm:t>
        <a:bodyPr/>
        <a:lstStyle/>
        <a:p>
          <a:endParaRPr lang="en-IE"/>
        </a:p>
      </dgm:t>
    </dgm:pt>
    <dgm:pt modelId="{2643B862-B869-44A5-889A-0A5472453650}" type="pres">
      <dgm:prSet presAssocID="{EE6E22E0-0C91-4403-B3A3-16676B27569B}" presName="Name56" presStyleLbl="parChTrans1D2" presStyleIdx="3" presStyleCnt="7"/>
      <dgm:spPr/>
      <dgm:t>
        <a:bodyPr/>
        <a:lstStyle/>
        <a:p>
          <a:endParaRPr lang="en-IE"/>
        </a:p>
      </dgm:t>
    </dgm:pt>
    <dgm:pt modelId="{2E8C1819-11C3-40B8-B35B-48E4AEBEB252}" type="pres">
      <dgm:prSet presAssocID="{FA71D9B0-089B-4AE2-B872-91EA30FE9E9F}" presName="text0" presStyleLbl="node1" presStyleIdx="4" presStyleCnt="8">
        <dgm:presLayoutVars>
          <dgm:bulletEnabled val="1"/>
        </dgm:presLayoutVars>
      </dgm:prSet>
      <dgm:spPr/>
      <dgm:t>
        <a:bodyPr/>
        <a:lstStyle/>
        <a:p>
          <a:endParaRPr lang="en-IE"/>
        </a:p>
      </dgm:t>
    </dgm:pt>
    <dgm:pt modelId="{65A30C7D-6774-4618-8DA8-128276F523F8}" type="pres">
      <dgm:prSet presAssocID="{4E4AFCBE-5FBB-4FF6-B171-7F8BEA3D5972}" presName="Name56" presStyleLbl="parChTrans1D2" presStyleIdx="4" presStyleCnt="7"/>
      <dgm:spPr/>
      <dgm:t>
        <a:bodyPr/>
        <a:lstStyle/>
        <a:p>
          <a:endParaRPr lang="en-IE"/>
        </a:p>
      </dgm:t>
    </dgm:pt>
    <dgm:pt modelId="{7B7655E1-3666-484B-A10B-C79BF2D3C24A}" type="pres">
      <dgm:prSet presAssocID="{A61F721F-3586-477A-ADD2-E95B8ACBF841}" presName="text0" presStyleLbl="node1" presStyleIdx="5" presStyleCnt="8">
        <dgm:presLayoutVars>
          <dgm:bulletEnabled val="1"/>
        </dgm:presLayoutVars>
      </dgm:prSet>
      <dgm:spPr/>
      <dgm:t>
        <a:bodyPr/>
        <a:lstStyle/>
        <a:p>
          <a:endParaRPr lang="en-IE"/>
        </a:p>
      </dgm:t>
    </dgm:pt>
    <dgm:pt modelId="{3389A05E-4B6A-4D21-935C-79B62E6B66D8}" type="pres">
      <dgm:prSet presAssocID="{AA1F0D3E-EB3D-4DBD-B46B-31460DD90EA3}" presName="Name56" presStyleLbl="parChTrans1D2" presStyleIdx="5" presStyleCnt="7"/>
      <dgm:spPr/>
      <dgm:t>
        <a:bodyPr/>
        <a:lstStyle/>
        <a:p>
          <a:endParaRPr lang="en-IE"/>
        </a:p>
      </dgm:t>
    </dgm:pt>
    <dgm:pt modelId="{001D79CA-281F-431A-BD88-A21B99887311}" type="pres">
      <dgm:prSet presAssocID="{08DDA046-761E-40A1-A4DF-C08ED9E0EEA0}" presName="text0" presStyleLbl="node1" presStyleIdx="6" presStyleCnt="8">
        <dgm:presLayoutVars>
          <dgm:bulletEnabled val="1"/>
        </dgm:presLayoutVars>
      </dgm:prSet>
      <dgm:spPr/>
      <dgm:t>
        <a:bodyPr/>
        <a:lstStyle/>
        <a:p>
          <a:endParaRPr lang="en-IE"/>
        </a:p>
      </dgm:t>
    </dgm:pt>
    <dgm:pt modelId="{1C7005D1-C613-4D35-AF94-846945B57591}" type="pres">
      <dgm:prSet presAssocID="{B51B7DAD-AD2A-4E13-8E1F-3BBC852C12A8}" presName="Name56" presStyleLbl="parChTrans1D2" presStyleIdx="6" presStyleCnt="7"/>
      <dgm:spPr/>
      <dgm:t>
        <a:bodyPr/>
        <a:lstStyle/>
        <a:p>
          <a:endParaRPr lang="en-IE"/>
        </a:p>
      </dgm:t>
    </dgm:pt>
    <dgm:pt modelId="{5226A513-64B2-45FF-91AB-8D0BAB3B4D25}" type="pres">
      <dgm:prSet presAssocID="{9743E7CD-BBE0-4A97-93A5-F3404E4B29AD}" presName="text0" presStyleLbl="node1" presStyleIdx="7" presStyleCnt="8">
        <dgm:presLayoutVars>
          <dgm:bulletEnabled val="1"/>
        </dgm:presLayoutVars>
      </dgm:prSet>
      <dgm:spPr/>
      <dgm:t>
        <a:bodyPr/>
        <a:lstStyle/>
        <a:p>
          <a:endParaRPr lang="en-IE"/>
        </a:p>
      </dgm:t>
    </dgm:pt>
  </dgm:ptLst>
  <dgm:cxnLst>
    <dgm:cxn modelId="{0B5ECDCF-AF7C-4706-86D5-85BBD186E29A}" srcId="{D02CEC97-0D2D-427D-A2B0-B5BCA08EB929}" destId="{C18A0AB2-D6AD-4060-8766-1C3398D86D9C}" srcOrd="0" destOrd="0" parTransId="{EFCF4F7B-A8E8-4312-AB55-8E257A716184}" sibTransId="{AF61B2E0-9FC0-46FE-B5F2-1AFD237E9986}"/>
    <dgm:cxn modelId="{678B8E05-7833-4787-BF26-F8F671862F23}" type="presOf" srcId="{EE6E22E0-0C91-4403-B3A3-16676B27569B}" destId="{2643B862-B869-44A5-889A-0A5472453650}" srcOrd="0" destOrd="0" presId="urn:microsoft.com/office/officeart/2008/layout/RadialCluster"/>
    <dgm:cxn modelId="{F958957F-4F6A-46EA-80A7-B22C4498207B}" srcId="{D02CEC97-0D2D-427D-A2B0-B5BCA08EB929}" destId="{3B0508C1-7CE1-4AD1-AD0D-517382722D86}" srcOrd="1" destOrd="0" parTransId="{817B76B8-A7B8-4064-B111-FF6A3E4F3F7C}" sibTransId="{DA8A4638-E9DA-4598-83A6-F823BAC7A38E}"/>
    <dgm:cxn modelId="{CBA0DAFE-9C44-4C4B-B5E8-9E6D253E5B15}" srcId="{D02CEC97-0D2D-427D-A2B0-B5BCA08EB929}" destId="{A61F721F-3586-477A-ADD2-E95B8ACBF841}" srcOrd="4" destOrd="0" parTransId="{4E4AFCBE-5FBB-4FF6-B171-7F8BEA3D5972}" sibTransId="{557CA429-7433-4B41-BD1E-AF1AE47E9FBC}"/>
    <dgm:cxn modelId="{533D360B-BDB2-40F0-A72C-A7F17ECFAED2}" type="presOf" srcId="{4E4AFCBE-5FBB-4FF6-B171-7F8BEA3D5972}" destId="{65A30C7D-6774-4618-8DA8-128276F523F8}" srcOrd="0" destOrd="0" presId="urn:microsoft.com/office/officeart/2008/layout/RadialCluster"/>
    <dgm:cxn modelId="{46CD30A6-FD97-44CA-AEB2-B03CD017695B}" type="presOf" srcId="{F9BC41D1-13E6-4D2E-8DE0-358261A66486}" destId="{1BD2EA10-8502-45F0-B22A-5923705288FC}" srcOrd="0" destOrd="0" presId="urn:microsoft.com/office/officeart/2008/layout/RadialCluster"/>
    <dgm:cxn modelId="{F598AE18-6E24-4AD7-97A2-F73BAEF3EFA7}" type="presOf" srcId="{3B0508C1-7CE1-4AD1-AD0D-517382722D86}" destId="{E549CD28-7ED2-4325-9335-7E6534E8E386}" srcOrd="0" destOrd="0" presId="urn:microsoft.com/office/officeart/2008/layout/RadialCluster"/>
    <dgm:cxn modelId="{065F0E04-7546-4BB4-84D5-E1F498ECC871}" type="presOf" srcId="{C18A0AB2-D6AD-4060-8766-1C3398D86D9C}" destId="{B6A4AFF3-3394-421B-8E30-B8F07DBD130C}" srcOrd="0" destOrd="0" presId="urn:microsoft.com/office/officeart/2008/layout/RadialCluster"/>
    <dgm:cxn modelId="{BCACEEF6-C0EA-4FB4-B26C-0E5AF155C51B}" type="presOf" srcId="{9743E7CD-BBE0-4A97-93A5-F3404E4B29AD}" destId="{5226A513-64B2-45FF-91AB-8D0BAB3B4D25}" srcOrd="0" destOrd="0" presId="urn:microsoft.com/office/officeart/2008/layout/RadialCluster"/>
    <dgm:cxn modelId="{702824B0-1FC9-4F98-AB8A-BC719C81E466}" type="presOf" srcId="{817B76B8-A7B8-4064-B111-FF6A3E4F3F7C}" destId="{E82F38B9-E44F-4931-931C-CA4655368471}" srcOrd="0" destOrd="0" presId="urn:microsoft.com/office/officeart/2008/layout/RadialCluster"/>
    <dgm:cxn modelId="{04300DEF-6F9D-4488-863B-30A711883268}" type="presOf" srcId="{A61F721F-3586-477A-ADD2-E95B8ACBF841}" destId="{7B7655E1-3666-484B-A10B-C79BF2D3C24A}" srcOrd="0" destOrd="0" presId="urn:microsoft.com/office/officeart/2008/layout/RadialCluster"/>
    <dgm:cxn modelId="{99AB3D62-06AE-4403-B10B-AE27C4285961}" srcId="{D02CEC97-0D2D-427D-A2B0-B5BCA08EB929}" destId="{9743E7CD-BBE0-4A97-93A5-F3404E4B29AD}" srcOrd="6" destOrd="0" parTransId="{B51B7DAD-AD2A-4E13-8E1F-3BBC852C12A8}" sibTransId="{D594280C-7F36-4C14-B417-F2820929C586}"/>
    <dgm:cxn modelId="{68238F6E-B9EA-4EA8-BD75-517CD1271AB1}" srcId="{D02CEC97-0D2D-427D-A2B0-B5BCA08EB929}" destId="{C8BBF2ED-6976-4A17-B0C4-6036F3FB3156}" srcOrd="2" destOrd="0" parTransId="{F9BC41D1-13E6-4D2E-8DE0-358261A66486}" sibTransId="{D5B17E23-EFCD-44E6-816A-2A4F4A581355}"/>
    <dgm:cxn modelId="{CCD7A77C-0D89-4CA4-B6E6-809ABA52E233}" type="presOf" srcId="{EFCF4F7B-A8E8-4312-AB55-8E257A716184}" destId="{8C70968D-8825-43D2-A7E6-D5DB941E99DA}" srcOrd="0" destOrd="0" presId="urn:microsoft.com/office/officeart/2008/layout/RadialCluster"/>
    <dgm:cxn modelId="{D26F145D-DB92-4076-AF89-757156CCF9FF}" type="presOf" srcId="{C8BBF2ED-6976-4A17-B0C4-6036F3FB3156}" destId="{AAAE3455-D982-45B0-9A65-86DB25ED2452}" srcOrd="0" destOrd="0" presId="urn:microsoft.com/office/officeart/2008/layout/RadialCluster"/>
    <dgm:cxn modelId="{CF9C1F0F-9ED4-43E1-AF62-4D3264C90560}" srcId="{D02CEC97-0D2D-427D-A2B0-B5BCA08EB929}" destId="{08DDA046-761E-40A1-A4DF-C08ED9E0EEA0}" srcOrd="5" destOrd="0" parTransId="{AA1F0D3E-EB3D-4DBD-B46B-31460DD90EA3}" sibTransId="{D03C1859-B2DA-4705-AA0F-19B65175484D}"/>
    <dgm:cxn modelId="{EAEE5F8A-D5EF-421A-9FF7-18CABE9CFBE6}" type="presOf" srcId="{72F28A17-B319-4326-AB5C-F605DD62E401}" destId="{17ECAEFF-1CC2-4F6F-9074-001C564C66D8}" srcOrd="0" destOrd="0" presId="urn:microsoft.com/office/officeart/2008/layout/RadialCluster"/>
    <dgm:cxn modelId="{54C3F2E9-72F0-4A33-8F4D-3FFCD27D3672}" srcId="{72F28A17-B319-4326-AB5C-F605DD62E401}" destId="{D02CEC97-0D2D-427D-A2B0-B5BCA08EB929}" srcOrd="0" destOrd="0" parTransId="{DE9D6A03-19A6-4202-8309-354AD1FE8573}" sibTransId="{080E1F0B-21FD-4CDF-85B3-F54695717099}"/>
    <dgm:cxn modelId="{CC088010-AB7F-479C-857B-B1D364A596B2}" type="presOf" srcId="{FA71D9B0-089B-4AE2-B872-91EA30FE9E9F}" destId="{2E8C1819-11C3-40B8-B35B-48E4AEBEB252}" srcOrd="0" destOrd="0" presId="urn:microsoft.com/office/officeart/2008/layout/RadialCluster"/>
    <dgm:cxn modelId="{35FBCFFA-425D-49E3-B194-26757CE8EAD9}" srcId="{D02CEC97-0D2D-427D-A2B0-B5BCA08EB929}" destId="{FA71D9B0-089B-4AE2-B872-91EA30FE9E9F}" srcOrd="3" destOrd="0" parTransId="{EE6E22E0-0C91-4403-B3A3-16676B27569B}" sibTransId="{EA07A022-A09F-497A-B1B0-D1FC0EE535B5}"/>
    <dgm:cxn modelId="{456DE817-8E0C-4F67-A221-D998D57E0DA8}" type="presOf" srcId="{08DDA046-761E-40A1-A4DF-C08ED9E0EEA0}" destId="{001D79CA-281F-431A-BD88-A21B99887311}" srcOrd="0" destOrd="0" presId="urn:microsoft.com/office/officeart/2008/layout/RadialCluster"/>
    <dgm:cxn modelId="{C44A3217-13D5-4F5C-9061-8816A2E5EF9B}" type="presOf" srcId="{AA1F0D3E-EB3D-4DBD-B46B-31460DD90EA3}" destId="{3389A05E-4B6A-4D21-935C-79B62E6B66D8}" srcOrd="0" destOrd="0" presId="urn:microsoft.com/office/officeart/2008/layout/RadialCluster"/>
    <dgm:cxn modelId="{905A8A3F-28B2-45B5-A0D9-62D4C90A0CC2}" type="presOf" srcId="{B51B7DAD-AD2A-4E13-8E1F-3BBC852C12A8}" destId="{1C7005D1-C613-4D35-AF94-846945B57591}" srcOrd="0" destOrd="0" presId="urn:microsoft.com/office/officeart/2008/layout/RadialCluster"/>
    <dgm:cxn modelId="{B1DE660C-FB0F-4FC5-9703-267E1CA322FA}" type="presOf" srcId="{D02CEC97-0D2D-427D-A2B0-B5BCA08EB929}" destId="{B8B5DEB0-3A80-49AD-BDEA-68570ED36CF3}" srcOrd="0" destOrd="0" presId="urn:microsoft.com/office/officeart/2008/layout/RadialCluster"/>
    <dgm:cxn modelId="{615D3D47-8636-4B59-AB31-F6A84D2513EE}" type="presParOf" srcId="{17ECAEFF-1CC2-4F6F-9074-001C564C66D8}" destId="{8AAAA744-F3C0-499F-8A1C-42FEAE7EEF49}" srcOrd="0" destOrd="0" presId="urn:microsoft.com/office/officeart/2008/layout/RadialCluster"/>
    <dgm:cxn modelId="{1DAE6BA4-E616-45FB-98FC-CB26AD8CC1BB}" type="presParOf" srcId="{8AAAA744-F3C0-499F-8A1C-42FEAE7EEF49}" destId="{B8B5DEB0-3A80-49AD-BDEA-68570ED36CF3}" srcOrd="0" destOrd="0" presId="urn:microsoft.com/office/officeart/2008/layout/RadialCluster"/>
    <dgm:cxn modelId="{D8553737-9715-4654-986E-4787886349AB}" type="presParOf" srcId="{8AAAA744-F3C0-499F-8A1C-42FEAE7EEF49}" destId="{8C70968D-8825-43D2-A7E6-D5DB941E99DA}" srcOrd="1" destOrd="0" presId="urn:microsoft.com/office/officeart/2008/layout/RadialCluster"/>
    <dgm:cxn modelId="{41B22BD6-1D5C-429F-A64E-A64FB7076262}" type="presParOf" srcId="{8AAAA744-F3C0-499F-8A1C-42FEAE7EEF49}" destId="{B6A4AFF3-3394-421B-8E30-B8F07DBD130C}" srcOrd="2" destOrd="0" presId="urn:microsoft.com/office/officeart/2008/layout/RadialCluster"/>
    <dgm:cxn modelId="{27A36BF9-AE9E-421C-9603-CDFDDB2498C5}" type="presParOf" srcId="{8AAAA744-F3C0-499F-8A1C-42FEAE7EEF49}" destId="{E82F38B9-E44F-4931-931C-CA4655368471}" srcOrd="3" destOrd="0" presId="urn:microsoft.com/office/officeart/2008/layout/RadialCluster"/>
    <dgm:cxn modelId="{0ADFF0B4-7E4E-4516-982B-610895EFB35D}" type="presParOf" srcId="{8AAAA744-F3C0-499F-8A1C-42FEAE7EEF49}" destId="{E549CD28-7ED2-4325-9335-7E6534E8E386}" srcOrd="4" destOrd="0" presId="urn:microsoft.com/office/officeart/2008/layout/RadialCluster"/>
    <dgm:cxn modelId="{36A26921-8597-4C28-B424-81D535A0D6A1}" type="presParOf" srcId="{8AAAA744-F3C0-499F-8A1C-42FEAE7EEF49}" destId="{1BD2EA10-8502-45F0-B22A-5923705288FC}" srcOrd="5" destOrd="0" presId="urn:microsoft.com/office/officeart/2008/layout/RadialCluster"/>
    <dgm:cxn modelId="{FB456BCB-1810-48A9-B076-9AE2C5B1C616}" type="presParOf" srcId="{8AAAA744-F3C0-499F-8A1C-42FEAE7EEF49}" destId="{AAAE3455-D982-45B0-9A65-86DB25ED2452}" srcOrd="6" destOrd="0" presId="urn:microsoft.com/office/officeart/2008/layout/RadialCluster"/>
    <dgm:cxn modelId="{CAC4AD8A-A00C-4648-8397-210D16C2AECC}" type="presParOf" srcId="{8AAAA744-F3C0-499F-8A1C-42FEAE7EEF49}" destId="{2643B862-B869-44A5-889A-0A5472453650}" srcOrd="7" destOrd="0" presId="urn:microsoft.com/office/officeart/2008/layout/RadialCluster"/>
    <dgm:cxn modelId="{2EFA65D9-DA53-46B1-BEF2-74708B1B6669}" type="presParOf" srcId="{8AAAA744-F3C0-499F-8A1C-42FEAE7EEF49}" destId="{2E8C1819-11C3-40B8-B35B-48E4AEBEB252}" srcOrd="8" destOrd="0" presId="urn:microsoft.com/office/officeart/2008/layout/RadialCluster"/>
    <dgm:cxn modelId="{21229334-028E-4526-883D-D1A5CAB763C7}" type="presParOf" srcId="{8AAAA744-F3C0-499F-8A1C-42FEAE7EEF49}" destId="{65A30C7D-6774-4618-8DA8-128276F523F8}" srcOrd="9" destOrd="0" presId="urn:microsoft.com/office/officeart/2008/layout/RadialCluster"/>
    <dgm:cxn modelId="{3C2C5041-4410-41C2-B592-42DA39746E4C}" type="presParOf" srcId="{8AAAA744-F3C0-499F-8A1C-42FEAE7EEF49}" destId="{7B7655E1-3666-484B-A10B-C79BF2D3C24A}" srcOrd="10" destOrd="0" presId="urn:microsoft.com/office/officeart/2008/layout/RadialCluster"/>
    <dgm:cxn modelId="{CC11201D-37E1-4994-ADC2-D6D6D408D70E}" type="presParOf" srcId="{8AAAA744-F3C0-499F-8A1C-42FEAE7EEF49}" destId="{3389A05E-4B6A-4D21-935C-79B62E6B66D8}" srcOrd="11" destOrd="0" presId="urn:microsoft.com/office/officeart/2008/layout/RadialCluster"/>
    <dgm:cxn modelId="{ACF935CE-0657-41A6-8B1A-9783D3B5DBC5}" type="presParOf" srcId="{8AAAA744-F3C0-499F-8A1C-42FEAE7EEF49}" destId="{001D79CA-281F-431A-BD88-A21B99887311}" srcOrd="12" destOrd="0" presId="urn:microsoft.com/office/officeart/2008/layout/RadialCluster"/>
    <dgm:cxn modelId="{9C7849D0-4479-4F0E-968C-CBE6B9ED3061}" type="presParOf" srcId="{8AAAA744-F3C0-499F-8A1C-42FEAE7EEF49}" destId="{1C7005D1-C613-4D35-AF94-846945B57591}" srcOrd="13" destOrd="0" presId="urn:microsoft.com/office/officeart/2008/layout/RadialCluster"/>
    <dgm:cxn modelId="{F57B1CC0-B384-47F6-BF40-2CC7EEFE033B}" type="presParOf" srcId="{8AAAA744-F3C0-499F-8A1C-42FEAE7EEF49}" destId="{5226A513-64B2-45FF-91AB-8D0BAB3B4D25}" srcOrd="1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8C48512B-31D9-42EC-BECD-405F5399CB2A}"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391776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C48512B-31D9-42EC-BECD-405F5399CB2A}"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596888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C48512B-31D9-42EC-BECD-405F5399CB2A}"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707205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8C48512B-31D9-42EC-BECD-405F5399CB2A}"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15078501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48512B-31D9-42EC-BECD-405F5399CB2A}" type="datetimeFigureOut">
              <a:rPr lang="en-IE" smtClean="0"/>
              <a:t>02/03/2016</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3728415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8C48512B-31D9-42EC-BECD-405F5399CB2A}"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4728716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8C48512B-31D9-42EC-BECD-405F5399CB2A}" type="datetimeFigureOut">
              <a:rPr lang="en-IE" smtClean="0"/>
              <a:t>02/03/2016</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2699641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8C48512B-31D9-42EC-BECD-405F5399CB2A}" type="datetimeFigureOut">
              <a:rPr lang="en-IE" smtClean="0"/>
              <a:t>02/03/2016</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3262484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48512B-31D9-42EC-BECD-405F5399CB2A}" type="datetimeFigureOut">
              <a:rPr lang="en-IE" smtClean="0"/>
              <a:t>02/03/2016</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1160830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48512B-31D9-42EC-BECD-405F5399CB2A}"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4268992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48512B-31D9-42EC-BECD-405F5399CB2A}" type="datetimeFigureOut">
              <a:rPr lang="en-IE" smtClean="0"/>
              <a:t>02/03/2016</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27A2D95B-63AE-4B01-B294-8880E5BC5AE8}" type="slidenum">
              <a:rPr lang="en-IE" smtClean="0"/>
              <a:t>‹#›</a:t>
            </a:fld>
            <a:endParaRPr lang="en-IE"/>
          </a:p>
        </p:txBody>
      </p:sp>
    </p:spTree>
    <p:extLst>
      <p:ext uri="{BB962C8B-B14F-4D97-AF65-F5344CB8AC3E}">
        <p14:creationId xmlns:p14="http://schemas.microsoft.com/office/powerpoint/2010/main" val="153824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48512B-31D9-42EC-BECD-405F5399CB2A}" type="datetimeFigureOut">
              <a:rPr lang="en-IE" smtClean="0"/>
              <a:t>02/03/2016</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2D95B-63AE-4B01-B294-8880E5BC5AE8}" type="slidenum">
              <a:rPr lang="en-IE" smtClean="0"/>
              <a:t>‹#›</a:t>
            </a:fld>
            <a:endParaRPr lang="en-IE"/>
          </a:p>
        </p:txBody>
      </p:sp>
    </p:spTree>
    <p:extLst>
      <p:ext uri="{BB962C8B-B14F-4D97-AF65-F5344CB8AC3E}">
        <p14:creationId xmlns:p14="http://schemas.microsoft.com/office/powerpoint/2010/main" val="33421017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b="1" dirty="0" smtClean="0"/>
              <a:t>Making a difference</a:t>
            </a:r>
            <a:endParaRPr lang="en-IE" b="1" dirty="0"/>
          </a:p>
        </p:txBody>
      </p:sp>
      <p:sp>
        <p:nvSpPr>
          <p:cNvPr id="3" name="Subtitle 2"/>
          <p:cNvSpPr>
            <a:spLocks noGrp="1"/>
          </p:cNvSpPr>
          <p:nvPr>
            <p:ph type="subTitle" idx="1"/>
          </p:nvPr>
        </p:nvSpPr>
        <p:spPr/>
        <p:txBody>
          <a:bodyPr/>
          <a:lstStyle/>
          <a:p>
            <a:r>
              <a:rPr lang="en-IE" b="1" dirty="0" smtClean="0">
                <a:solidFill>
                  <a:schemeClr val="tx1"/>
                </a:solidFill>
              </a:rPr>
              <a:t>Grassroots advocacy and Age Action</a:t>
            </a:r>
            <a:endParaRPr lang="en-IE" b="1" dirty="0">
              <a:solidFill>
                <a:schemeClr val="tx1"/>
              </a:solidFill>
            </a:endParaRPr>
          </a:p>
        </p:txBody>
      </p:sp>
      <p:pic>
        <p:nvPicPr>
          <p:cNvPr id="4" name="Picture 5"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06192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IE" sz="3300" b="1" dirty="0" smtClean="0"/>
              <a:t>Who has influence on the target?</a:t>
            </a:r>
            <a:endParaRPr lang="en-IE" sz="3300" b="1" dirty="0"/>
          </a:p>
        </p:txBody>
      </p:sp>
      <p:pic>
        <p:nvPicPr>
          <p:cNvPr id="4" name="Picture 3"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Content Placeholder 3"/>
          <p:cNvGraphicFramePr>
            <a:graphicFrameLocks noGrp="1"/>
          </p:cNvGraphicFramePr>
          <p:nvPr>
            <p:ph idx="1"/>
            <p:extLst>
              <p:ext uri="{D42A27DB-BD31-4B8C-83A1-F6EECF244321}">
                <p14:modId xmlns:p14="http://schemas.microsoft.com/office/powerpoint/2010/main" val="259559295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52752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Do your homework</a:t>
            </a:r>
            <a:r>
              <a:rPr lang="en-IE" dirty="0" smtClean="0"/>
              <a:t>	</a:t>
            </a:r>
            <a:endParaRPr lang="en-IE" dirty="0"/>
          </a:p>
        </p:txBody>
      </p:sp>
      <p:sp>
        <p:nvSpPr>
          <p:cNvPr id="3" name="Content Placeholder 2"/>
          <p:cNvSpPr>
            <a:spLocks noGrp="1"/>
          </p:cNvSpPr>
          <p:nvPr>
            <p:ph idx="1"/>
          </p:nvPr>
        </p:nvSpPr>
        <p:spPr/>
        <p:txBody>
          <a:bodyPr/>
          <a:lstStyle/>
          <a:p>
            <a:r>
              <a:rPr lang="en-IE" dirty="0" smtClean="0"/>
              <a:t>Briefing note prepared</a:t>
            </a:r>
          </a:p>
          <a:p>
            <a:r>
              <a:rPr lang="en-IE" dirty="0" smtClean="0"/>
              <a:t>Survey of older people on the importance of the pass – 78 per cent used the pass once a week</a:t>
            </a:r>
          </a:p>
          <a:p>
            <a:r>
              <a:rPr lang="en-IE" dirty="0" smtClean="0"/>
              <a:t>Pledge prepared for elected representatives</a:t>
            </a:r>
          </a:p>
          <a:p>
            <a:r>
              <a:rPr lang="en-IE" dirty="0" smtClean="0"/>
              <a:t>Weekly updates to supporters on who signed the pledge</a:t>
            </a:r>
            <a:endParaRPr lang="en-IE" dirty="0"/>
          </a:p>
        </p:txBody>
      </p:sp>
      <p:pic>
        <p:nvPicPr>
          <p:cNvPr id="4" name="Picture 3"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4231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dirty="0" smtClean="0"/>
              <a:t>	</a:t>
            </a:r>
            <a:r>
              <a:rPr lang="en-IE" b="1" dirty="0" smtClean="0"/>
              <a:t>You can’t over-prepare</a:t>
            </a:r>
            <a:endParaRPr lang="en-IE" b="1" dirty="0"/>
          </a:p>
        </p:txBody>
      </p:sp>
      <p:sp>
        <p:nvSpPr>
          <p:cNvPr id="3" name="Content Placeholder 2"/>
          <p:cNvSpPr>
            <a:spLocks noGrp="1"/>
          </p:cNvSpPr>
          <p:nvPr>
            <p:ph idx="1"/>
          </p:nvPr>
        </p:nvSpPr>
        <p:spPr/>
        <p:txBody>
          <a:bodyPr>
            <a:normAutofit/>
          </a:bodyPr>
          <a:lstStyle/>
          <a:p>
            <a:r>
              <a:rPr lang="en-IE" dirty="0" smtClean="0"/>
              <a:t>Briefing document for elected representatives, media, business, unions etc.</a:t>
            </a:r>
          </a:p>
          <a:p>
            <a:r>
              <a:rPr lang="en-IE" dirty="0" smtClean="0"/>
              <a:t>Simpler version for members to use for lobbying</a:t>
            </a:r>
          </a:p>
          <a:p>
            <a:r>
              <a:rPr lang="en-IE" dirty="0" smtClean="0"/>
              <a:t>Have your answers before you get the questions</a:t>
            </a:r>
          </a:p>
          <a:p>
            <a:r>
              <a:rPr lang="en-IE" b="1" dirty="0" smtClean="0"/>
              <a:t>What difference would it make and how much would it cost?</a:t>
            </a:r>
          </a:p>
        </p:txBody>
      </p:sp>
      <p:pic>
        <p:nvPicPr>
          <p:cNvPr id="4" name="Picture 3"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15856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Lobbying your TD</a:t>
            </a:r>
            <a:endParaRPr lang="en-IE"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11133223"/>
              </p:ext>
            </p:extLst>
          </p:nvPr>
        </p:nvGraphicFramePr>
        <p:xfrm>
          <a:off x="427038" y="15573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67901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IE" sz="3200" b="1" dirty="0" smtClean="0"/>
              <a:t>Getting TDs on side – ALL of them</a:t>
            </a:r>
            <a:endParaRPr lang="en-IE" sz="3200" b="1"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6212" y="1600201"/>
            <a:ext cx="3789764" cy="2140944"/>
          </a:xfr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72" y="1556792"/>
            <a:ext cx="3674429" cy="4293096"/>
          </a:xfrm>
          <a:prstGeom prst="rect">
            <a:avLst/>
          </a:prstGeom>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6" y="3429000"/>
            <a:ext cx="2486207" cy="3284984"/>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22749" y="3429000"/>
            <a:ext cx="1911987" cy="2924944"/>
          </a:xfrm>
          <a:prstGeom prst="rect">
            <a:avLst/>
          </a:prstGeom>
        </p:spPr>
      </p:pic>
      <p:pic>
        <p:nvPicPr>
          <p:cNvPr id="12" name="Picture 11" descr="logo"/>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9163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IE" sz="3900" b="1" dirty="0" smtClean="0"/>
              <a:t>Be confident, you know this</a:t>
            </a:r>
            <a:endParaRPr lang="en-IE" sz="3900" b="1"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250" y="1958181"/>
            <a:ext cx="5905500" cy="3810000"/>
          </a:xfrm>
        </p:spPr>
      </p:pic>
      <p:pic>
        <p:nvPicPr>
          <p:cNvPr id="4" name="Picture 3"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22861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So…we’re done, right?</a:t>
            </a:r>
            <a:endParaRPr lang="en-IE" b="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51230" y="1600200"/>
            <a:ext cx="7241540" cy="4525963"/>
          </a:xfrm>
        </p:spPr>
      </p:pic>
      <p:pic>
        <p:nvPicPr>
          <p:cNvPr id="5" name="Picture 5"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81464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IE" sz="4000" b="1" dirty="0" smtClean="0"/>
              <a:t>Influencing the influencers!</a:t>
            </a:r>
            <a:endParaRPr lang="en-IE" sz="4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2756363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67656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IE" sz="3000" b="1" dirty="0" smtClean="0"/>
              <a:t>You’re more powerful than you think</a:t>
            </a:r>
            <a:endParaRPr lang="en-IE" sz="30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0147111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5" descr="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92934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Don’t let them forget</a:t>
            </a:r>
            <a:endParaRPr lang="en-IE"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32302" y="1600200"/>
            <a:ext cx="3879396" cy="4525963"/>
          </a:xfrm>
        </p:spPr>
      </p:pic>
      <p:pic>
        <p:nvPicPr>
          <p:cNvPr id="5" name="Picture 4"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41974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Who are we?</a:t>
            </a:r>
            <a:endParaRPr lang="en-IE" b="1" dirty="0"/>
          </a:p>
        </p:txBody>
      </p:sp>
      <p:pic>
        <p:nvPicPr>
          <p:cNvPr id="4" name="Picture 3"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idx="1"/>
          </p:nvPr>
        </p:nvSpPr>
        <p:spPr/>
        <p:txBody>
          <a:bodyPr/>
          <a:lstStyle/>
          <a:p>
            <a:r>
              <a:rPr lang="en-IE" dirty="0" smtClean="0"/>
              <a:t>Founded in 1992 to provide a voice for older people.</a:t>
            </a:r>
          </a:p>
          <a:p>
            <a:r>
              <a:rPr lang="en-IE" dirty="0" smtClean="0"/>
              <a:t>Ireland’s leading advocacy organisation on ageing issues.</a:t>
            </a:r>
          </a:p>
          <a:p>
            <a:r>
              <a:rPr lang="en-IE" dirty="0" smtClean="0"/>
              <a:t>Make Ireland the best country in the world in which to grow old.</a:t>
            </a:r>
            <a:endParaRPr lang="en-IE" dirty="0"/>
          </a:p>
          <a:p>
            <a:r>
              <a:rPr lang="en-IE" b="1" dirty="0" smtClean="0"/>
              <a:t>Find out more at www.ageaction.ie.</a:t>
            </a:r>
          </a:p>
        </p:txBody>
      </p:sp>
    </p:spTree>
    <p:extLst>
      <p:ext uri="{BB962C8B-B14F-4D97-AF65-F5344CB8AC3E}">
        <p14:creationId xmlns:p14="http://schemas.microsoft.com/office/powerpoint/2010/main" val="24421191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We win! Or did we?</a:t>
            </a:r>
            <a:endParaRPr lang="en-IE" b="1" dirty="0"/>
          </a:p>
        </p:txBody>
      </p:sp>
      <p:pic>
        <p:nvPicPr>
          <p:cNvPr id="4" name="Picture 3"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idx="1"/>
          </p:nvPr>
        </p:nvSpPr>
        <p:spPr/>
        <p:txBody>
          <a:bodyPr/>
          <a:lstStyle/>
          <a:p>
            <a:pPr marL="0" indent="0">
              <a:buNone/>
            </a:pPr>
            <a:endParaRPr lang="en-IE" dirty="0" smtClean="0"/>
          </a:p>
          <a:p>
            <a:pPr marL="0" indent="0">
              <a:buNone/>
            </a:pPr>
            <a:r>
              <a:rPr lang="en-IE" dirty="0" smtClean="0"/>
              <a:t>“Government is </a:t>
            </a:r>
            <a:r>
              <a:rPr lang="en-IE" dirty="0"/>
              <a:t>committed to fully supporting and retaining the free travel scheme as a universal benefit for elderly </a:t>
            </a:r>
            <a:r>
              <a:rPr lang="en-IE" dirty="0" smtClean="0"/>
              <a:t>people.”</a:t>
            </a:r>
          </a:p>
          <a:p>
            <a:pPr marL="0" indent="0">
              <a:buNone/>
            </a:pPr>
            <a:r>
              <a:rPr lang="en-IE" dirty="0"/>
              <a:t>	</a:t>
            </a:r>
            <a:r>
              <a:rPr lang="en-IE" dirty="0" smtClean="0"/>
              <a:t>			- Minister Joan Burton</a:t>
            </a:r>
          </a:p>
          <a:p>
            <a:pPr marL="0" indent="0">
              <a:buNone/>
            </a:pPr>
            <a:endParaRPr lang="en-IE" dirty="0" smtClean="0"/>
          </a:p>
          <a:p>
            <a:pPr marL="0" indent="0">
              <a:buNone/>
            </a:pPr>
            <a:r>
              <a:rPr lang="en-IE" dirty="0" smtClean="0"/>
              <a:t>And, an extra </a:t>
            </a:r>
            <a:r>
              <a:rPr lang="en-IE" b="1" dirty="0" smtClean="0"/>
              <a:t>€3 million </a:t>
            </a:r>
            <a:r>
              <a:rPr lang="en-IE" dirty="0" smtClean="0"/>
              <a:t>in the budget</a:t>
            </a:r>
            <a:r>
              <a:rPr lang="en-IE" i="1" dirty="0" smtClean="0"/>
              <a:t>…but still no sign of the review…</a:t>
            </a:r>
          </a:p>
        </p:txBody>
      </p:sp>
    </p:spTree>
    <p:extLst>
      <p:ext uri="{BB962C8B-B14F-4D97-AF65-F5344CB8AC3E}">
        <p14:creationId xmlns:p14="http://schemas.microsoft.com/office/powerpoint/2010/main" val="16196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IE" sz="4200" b="1" dirty="0" smtClean="0"/>
              <a:t>Though we may be small…</a:t>
            </a:r>
            <a:endParaRPr lang="en-IE" sz="4200"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629569"/>
            <a:ext cx="7620000" cy="4467225"/>
          </a:xfrm>
        </p:spPr>
      </p:pic>
      <p:pic>
        <p:nvPicPr>
          <p:cNvPr id="6" name="Picture 5"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83397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Any questions?</a:t>
            </a:r>
            <a:endParaRPr lang="en-IE" dirty="0"/>
          </a:p>
        </p:txBody>
      </p:sp>
      <p:sp>
        <p:nvSpPr>
          <p:cNvPr id="3" name="Subtitle 2"/>
          <p:cNvSpPr>
            <a:spLocks noGrp="1"/>
          </p:cNvSpPr>
          <p:nvPr>
            <p:ph type="subTitle" idx="1"/>
          </p:nvPr>
        </p:nvSpPr>
        <p:spPr/>
        <p:txBody>
          <a:bodyPr/>
          <a:lstStyle/>
          <a:p>
            <a:endParaRPr lang="en-IE" dirty="0"/>
          </a:p>
        </p:txBody>
      </p:sp>
      <p:pic>
        <p:nvPicPr>
          <p:cNvPr id="4" name="Picture 3"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828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Does it work?</a:t>
            </a:r>
            <a:endParaRPr lang="en-IE" b="1" dirty="0"/>
          </a:p>
        </p:txBody>
      </p:sp>
      <p:sp>
        <p:nvSpPr>
          <p:cNvPr id="3" name="Content Placeholder 2"/>
          <p:cNvSpPr>
            <a:spLocks noGrp="1"/>
          </p:cNvSpPr>
          <p:nvPr>
            <p:ph idx="1"/>
          </p:nvPr>
        </p:nvSpPr>
        <p:spPr/>
        <p:txBody>
          <a:bodyPr>
            <a:normAutofit/>
          </a:bodyPr>
          <a:lstStyle/>
          <a:p>
            <a:pPr marL="0" indent="0">
              <a:buNone/>
            </a:pPr>
            <a:r>
              <a:rPr lang="en-IE" sz="2400" i="1" dirty="0" smtClean="0">
                <a:latin typeface="Arial" panose="020B0604020202020204" pitchFamily="34" charset="0"/>
                <a:cs typeface="Arial" panose="020B0604020202020204" pitchFamily="34" charset="0"/>
              </a:rPr>
              <a:t>“When the first 200 letters came the guards gave me back my clothes. Then the next 200 letters came and the prison director came to see me. When the next pile arrived the director rang his superior. </a:t>
            </a:r>
          </a:p>
          <a:p>
            <a:pPr marL="0" indent="0">
              <a:buNone/>
            </a:pPr>
            <a:endParaRPr lang="en-IE" sz="2400" i="1" dirty="0" smtClean="0">
              <a:latin typeface="Arial" panose="020B0604020202020204" pitchFamily="34" charset="0"/>
              <a:cs typeface="Arial" panose="020B0604020202020204" pitchFamily="34" charset="0"/>
            </a:endParaRPr>
          </a:p>
          <a:p>
            <a:pPr marL="0" indent="0">
              <a:buNone/>
            </a:pPr>
            <a:r>
              <a:rPr lang="en-IE" sz="2400" i="1" dirty="0" smtClean="0">
                <a:latin typeface="Arial" panose="020B0604020202020204" pitchFamily="34" charset="0"/>
                <a:cs typeface="Arial" panose="020B0604020202020204" pitchFamily="34" charset="0"/>
              </a:rPr>
              <a:t>“The letters kept coming and coming… 3,000 of them. The President was informed. The letters still kept arriving and the President called the prison and told them to let me go.”</a:t>
            </a:r>
          </a:p>
          <a:p>
            <a:pPr marL="0" indent="0">
              <a:buNone/>
            </a:pPr>
            <a:r>
              <a:rPr lang="en-IE" dirty="0" smtClean="0"/>
              <a:t>	</a:t>
            </a:r>
          </a:p>
          <a:p>
            <a:pPr marL="0" indent="0">
              <a:buNone/>
            </a:pPr>
            <a:r>
              <a:rPr lang="en-IE" sz="1800" dirty="0"/>
              <a:t>	</a:t>
            </a:r>
            <a:r>
              <a:rPr lang="en-IE" sz="1800" dirty="0" smtClean="0"/>
              <a:t>- </a:t>
            </a:r>
            <a:r>
              <a:rPr lang="en-IE" sz="1800" dirty="0" smtClean="0">
                <a:latin typeface="Arial" panose="020B0604020202020204" pitchFamily="34" charset="0"/>
                <a:cs typeface="Arial" panose="020B0604020202020204" pitchFamily="34" charset="0"/>
              </a:rPr>
              <a:t>Julio de Peña Valdez, trade union leader, after his release in 1974 	from underground solitary confinement in the Dominican Republic.</a:t>
            </a:r>
          </a:p>
          <a:p>
            <a:endParaRPr lang="en-IE" dirty="0"/>
          </a:p>
        </p:txBody>
      </p:sp>
      <p:pic>
        <p:nvPicPr>
          <p:cNvPr id="4" name="Picture 5"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49486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The threat</a:t>
            </a:r>
            <a:endParaRPr lang="en-IE" b="1" dirty="0"/>
          </a:p>
        </p:txBody>
      </p:sp>
      <p:sp>
        <p:nvSpPr>
          <p:cNvPr id="3" name="Content Placeholder 2"/>
          <p:cNvSpPr>
            <a:spLocks noGrp="1"/>
          </p:cNvSpPr>
          <p:nvPr>
            <p:ph idx="1"/>
          </p:nvPr>
        </p:nvSpPr>
        <p:spPr/>
        <p:txBody>
          <a:bodyPr/>
          <a:lstStyle/>
          <a:p>
            <a:r>
              <a:rPr lang="en-IE" dirty="0" smtClean="0"/>
              <a:t>IMF urges Government to means test Travel Pass</a:t>
            </a:r>
          </a:p>
          <a:p>
            <a:r>
              <a:rPr lang="en-IE" dirty="0"/>
              <a:t>Funding frozen at 2010 levels</a:t>
            </a:r>
          </a:p>
          <a:p>
            <a:r>
              <a:rPr lang="en-IE" dirty="0" smtClean="0"/>
              <a:t>Government begins review of the Travel Pass</a:t>
            </a:r>
          </a:p>
          <a:p>
            <a:pPr lvl="1"/>
            <a:r>
              <a:rPr lang="en-IE" dirty="0" smtClean="0"/>
              <a:t>Restricted hours, charging for it, only one mode of transport</a:t>
            </a:r>
          </a:p>
          <a:p>
            <a:pPr marL="514350" indent="-457200"/>
            <a:r>
              <a:rPr lang="en-IE" dirty="0" smtClean="0"/>
              <a:t>Will the budget mean the end of the Travel Pass?</a:t>
            </a:r>
          </a:p>
        </p:txBody>
      </p:sp>
      <p:pic>
        <p:nvPicPr>
          <p:cNvPr id="4" name="Picture 5"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8921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Key Questions</a:t>
            </a:r>
            <a:endParaRPr lang="en-IE" b="1" dirty="0"/>
          </a:p>
        </p:txBody>
      </p:sp>
      <p:sp>
        <p:nvSpPr>
          <p:cNvPr id="3" name="Content Placeholder 2"/>
          <p:cNvSpPr>
            <a:spLocks noGrp="1"/>
          </p:cNvSpPr>
          <p:nvPr>
            <p:ph idx="1"/>
          </p:nvPr>
        </p:nvSpPr>
        <p:spPr/>
        <p:txBody>
          <a:bodyPr/>
          <a:lstStyle/>
          <a:p>
            <a:r>
              <a:rPr lang="en-IE" sz="4800" dirty="0" smtClean="0"/>
              <a:t>What is your ask?</a:t>
            </a:r>
          </a:p>
          <a:p>
            <a:r>
              <a:rPr lang="en-IE" sz="4800" dirty="0" smtClean="0"/>
              <a:t>Who is the target?</a:t>
            </a:r>
          </a:p>
          <a:p>
            <a:r>
              <a:rPr lang="en-IE" sz="4800" dirty="0" smtClean="0"/>
              <a:t>Who has influence on the target?</a:t>
            </a:r>
          </a:p>
          <a:p>
            <a:endParaRPr lang="en-IE" dirty="0"/>
          </a:p>
        </p:txBody>
      </p:sp>
      <p:pic>
        <p:nvPicPr>
          <p:cNvPr id="4" name="Picture 3"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50386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What is your ask?</a:t>
            </a:r>
            <a:endParaRPr lang="en-IE" b="1" dirty="0"/>
          </a:p>
        </p:txBody>
      </p:sp>
      <p:sp>
        <p:nvSpPr>
          <p:cNvPr id="3" name="Content Placeholder 2"/>
          <p:cNvSpPr>
            <a:spLocks noGrp="1"/>
          </p:cNvSpPr>
          <p:nvPr>
            <p:ph sz="half" idx="1"/>
          </p:nvPr>
        </p:nvSpPr>
        <p:spPr/>
        <p:txBody>
          <a:bodyPr>
            <a:noAutofit/>
          </a:bodyPr>
          <a:lstStyle/>
          <a:p>
            <a:r>
              <a:rPr lang="en-IE" sz="4000" dirty="0" smtClean="0"/>
              <a:t>Simple, clear, easy to understand</a:t>
            </a:r>
          </a:p>
          <a:p>
            <a:r>
              <a:rPr lang="en-IE" sz="4000" dirty="0" smtClean="0"/>
              <a:t>Looking for a specific action</a:t>
            </a:r>
          </a:p>
          <a:p>
            <a:r>
              <a:rPr lang="en-IE" sz="4000" dirty="0" smtClean="0"/>
              <a:t>Can you say it in a sentence?</a:t>
            </a:r>
            <a:endParaRPr lang="en-IE" sz="40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4008" y="1628800"/>
            <a:ext cx="4038600" cy="2692400"/>
          </a:xfrm>
        </p:spPr>
      </p:pic>
      <p:pic>
        <p:nvPicPr>
          <p:cNvPr id="6" name="Picture 5"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078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en-IE" sz="3200" b="1" dirty="0" smtClean="0"/>
              <a:t>HANDS OFF OUR TRAVEL PASSES!</a:t>
            </a:r>
            <a:endParaRPr lang="en-IE" sz="3200" b="1"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31777" y="1600200"/>
            <a:ext cx="6480446" cy="4525963"/>
          </a:xfrm>
        </p:spPr>
      </p:pic>
      <p:pic>
        <p:nvPicPr>
          <p:cNvPr id="4" name="Picture 3"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52913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Phone, postcard, email</a:t>
            </a:r>
            <a:endParaRPr lang="en-IE"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3117" y="1600200"/>
            <a:ext cx="6397766" cy="4525963"/>
          </a:xfrm>
        </p:spPr>
      </p:pic>
      <p:pic>
        <p:nvPicPr>
          <p:cNvPr id="6" name="Picture 5" descr="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76368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IE" b="1" dirty="0" smtClean="0"/>
              <a:t>Who is the target?</a:t>
            </a:r>
            <a:endParaRPr lang="en-IE" b="1" dirty="0"/>
          </a:p>
        </p:txBody>
      </p:sp>
      <p:sp>
        <p:nvSpPr>
          <p:cNvPr id="3" name="Content Placeholder 2"/>
          <p:cNvSpPr>
            <a:spLocks noGrp="1"/>
          </p:cNvSpPr>
          <p:nvPr>
            <p:ph sz="half" idx="1"/>
          </p:nvPr>
        </p:nvSpPr>
        <p:spPr/>
        <p:txBody>
          <a:bodyPr>
            <a:normAutofit lnSpcReduction="10000"/>
          </a:bodyPr>
          <a:lstStyle/>
          <a:p>
            <a:r>
              <a:rPr lang="en-IE" dirty="0" smtClean="0"/>
              <a:t>Who is responsible for what you want done?</a:t>
            </a:r>
          </a:p>
          <a:p>
            <a:r>
              <a:rPr lang="en-IE" dirty="0" smtClean="0"/>
              <a:t>Who is the person who can move it forward?</a:t>
            </a:r>
          </a:p>
          <a:p>
            <a:r>
              <a:rPr lang="en-IE" dirty="0" smtClean="0"/>
              <a:t>Who is the person whose job it is to deliver the ask?</a:t>
            </a:r>
          </a:p>
          <a:p>
            <a:r>
              <a:rPr lang="en-IE" b="1" dirty="0" smtClean="0"/>
              <a:t>Joan Burton </a:t>
            </a:r>
            <a:r>
              <a:rPr lang="en-IE" dirty="0" smtClean="0"/>
              <a:t>has responsibility for the Travel Pass.</a:t>
            </a:r>
            <a:endParaRPr lang="en-IE" dirty="0"/>
          </a:p>
        </p:txBody>
      </p:sp>
      <p:pic>
        <p:nvPicPr>
          <p:cNvPr id="6" name="Picture 5" descr="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85264"/>
            <a:ext cx="2376487"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3255" y="1628800"/>
            <a:ext cx="4599384" cy="3066256"/>
          </a:xfrm>
          <a:prstGeom prst="rect">
            <a:avLst/>
          </a:prstGeom>
        </p:spPr>
      </p:pic>
      <p:sp>
        <p:nvSpPr>
          <p:cNvPr id="7" name="Content Placeholder 6"/>
          <p:cNvSpPr>
            <a:spLocks noGrp="1"/>
          </p:cNvSpPr>
          <p:nvPr>
            <p:ph sz="half" idx="2"/>
          </p:nvPr>
        </p:nvSpPr>
        <p:spPr/>
        <p:txBody>
          <a:bodyPr>
            <a:normAutofit lnSpcReduction="10000"/>
          </a:bodyPr>
          <a:lstStyle/>
          <a:p>
            <a:endParaRPr lang="en-IE" dirty="0"/>
          </a:p>
        </p:txBody>
      </p:sp>
    </p:spTree>
    <p:extLst>
      <p:ext uri="{BB962C8B-B14F-4D97-AF65-F5344CB8AC3E}">
        <p14:creationId xmlns:p14="http://schemas.microsoft.com/office/powerpoint/2010/main" val="3561214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TotalTime>
  <Words>463</Words>
  <Application>Microsoft Office PowerPoint</Application>
  <PresentationFormat>On-screen Show (4:3)</PresentationFormat>
  <Paragraphs>78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Making a difference</vt:lpstr>
      <vt:lpstr>Who are we?</vt:lpstr>
      <vt:lpstr>Does it work?</vt:lpstr>
      <vt:lpstr>The threat</vt:lpstr>
      <vt:lpstr>Key Questions</vt:lpstr>
      <vt:lpstr>What is your ask?</vt:lpstr>
      <vt:lpstr>HANDS OFF OUR TRAVEL PASSES!</vt:lpstr>
      <vt:lpstr>Phone, postcard, email</vt:lpstr>
      <vt:lpstr>Who is the target?</vt:lpstr>
      <vt:lpstr>Who has influence on the target?</vt:lpstr>
      <vt:lpstr>Do your homework </vt:lpstr>
      <vt:lpstr> You can’t over-prepare</vt:lpstr>
      <vt:lpstr>Lobbying your TD</vt:lpstr>
      <vt:lpstr>Getting TDs on side – ALL of them</vt:lpstr>
      <vt:lpstr>Be confident, you know this</vt:lpstr>
      <vt:lpstr>So…we’re done, right?</vt:lpstr>
      <vt:lpstr>Influencing the influencers!</vt:lpstr>
      <vt:lpstr>You’re more powerful than you think</vt:lpstr>
      <vt:lpstr>Don’t let them forget</vt:lpstr>
      <vt:lpstr>We win! Or did we?</vt:lpstr>
      <vt:lpstr>Though we may be small…</vt:lpstr>
      <vt:lpstr>Any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 Moran</dc:creator>
  <cp:lastModifiedBy>Natalie Fox</cp:lastModifiedBy>
  <cp:revision>22</cp:revision>
  <dcterms:created xsi:type="dcterms:W3CDTF">2015-05-11T13:59:30Z</dcterms:created>
  <dcterms:modified xsi:type="dcterms:W3CDTF">2016-03-02T11:00:45Z</dcterms:modified>
</cp:coreProperties>
</file>