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5F5D0-B84D-4990-823A-656CFC860F75}" v="2" dt="2024-09-26T10:13:05.2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58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6007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2474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40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9756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26834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6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49244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37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9147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576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AF0853D-3246-4F6A-B7C7-7EE7BB27DA30}" type="datetimeFigureOut">
              <a:rPr lang="en-IE" smtClean="0"/>
              <a:t>13/01/2025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4BF506F-AAEF-4385-9204-02C4F6EBC11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605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ptucollegebackground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9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7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50773-3E03-2C25-ABEC-5FC6DF4B5D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781666"/>
            <a:ext cx="10363200" cy="1873044"/>
          </a:xfrm>
        </p:spPr>
        <p:txBody>
          <a:bodyPr/>
          <a:lstStyle/>
          <a:p>
            <a:r>
              <a:rPr lang="en-US" i="1" dirty="0"/>
              <a:t>Congress Unions Working Together in Europe’ </a:t>
            </a:r>
            <a:endParaRPr lang="en-IE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D402E2-0401-4E08-3072-D6B7E53B1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934929"/>
            <a:ext cx="8534400" cy="2256503"/>
          </a:xfrm>
        </p:spPr>
        <p:txBody>
          <a:bodyPr/>
          <a:lstStyle/>
          <a:p>
            <a:r>
              <a:rPr lang="en-IE" b="1" dirty="0"/>
              <a:t>WORKSHOP</a:t>
            </a:r>
          </a:p>
          <a:p>
            <a:endParaRPr lang="en-IE" b="1" dirty="0"/>
          </a:p>
          <a:p>
            <a:r>
              <a:rPr lang="en-IE" b="1" dirty="0">
                <a:latin typeface="+mj-lt"/>
              </a:rPr>
              <a:t>EWC’S, TRAINING AND NORTHERN IRELAND</a:t>
            </a:r>
          </a:p>
          <a:p>
            <a:r>
              <a:rPr lang="en-IE" b="1" dirty="0">
                <a:latin typeface="+mj-lt"/>
              </a:rPr>
              <a:t>Denis Sheridan EWC Expert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7263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79264-8CDC-C00B-357F-3E16ABDC6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/>
              <a:t>EWC’s,Training</a:t>
            </a:r>
            <a:r>
              <a:rPr lang="en-IE" dirty="0"/>
              <a:t> and </a:t>
            </a:r>
            <a:r>
              <a:rPr lang="en-IE" dirty="0" err="1"/>
              <a:t>N.Ireland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53ED4-6447-3713-2DD0-C54A924A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IRELAND PRE- BREXIT</a:t>
            </a:r>
          </a:p>
          <a:p>
            <a:pPr marL="0" indent="0">
              <a:buNone/>
            </a:pPr>
            <a:r>
              <a:rPr lang="en-IE" dirty="0"/>
              <a:t>   -  The legislation</a:t>
            </a:r>
          </a:p>
          <a:p>
            <a:pPr marL="0" indent="0">
              <a:buNone/>
            </a:pPr>
            <a:r>
              <a:rPr lang="en-IE" dirty="0"/>
              <a:t>   -  EWC’s and Ireland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IRELAND POST– BREXIT</a:t>
            </a:r>
          </a:p>
          <a:p>
            <a:pPr marL="0" indent="0">
              <a:buNone/>
            </a:pPr>
            <a:r>
              <a:rPr lang="en-IE" dirty="0"/>
              <a:t>   - The Arrivals</a:t>
            </a:r>
          </a:p>
          <a:p>
            <a:pPr marL="0" indent="0">
              <a:buNone/>
            </a:pPr>
            <a:r>
              <a:rPr lang="en-IE" dirty="0"/>
              <a:t>   - New Relationships</a:t>
            </a:r>
          </a:p>
        </p:txBody>
      </p:sp>
    </p:spTree>
    <p:extLst>
      <p:ext uri="{BB962C8B-B14F-4D97-AF65-F5344CB8AC3E}">
        <p14:creationId xmlns:p14="http://schemas.microsoft.com/office/powerpoint/2010/main" val="4204848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300D1-E545-FBD5-D229-F581509B1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/>
              <a:t>EWC’s,Training</a:t>
            </a:r>
            <a:r>
              <a:rPr lang="en-IE" dirty="0"/>
              <a:t> and N.Ireland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059B8-B6C0-54FD-0FD1-5EAFBEEE9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The Benefits</a:t>
            </a:r>
          </a:p>
          <a:p>
            <a:pPr marL="0" indent="0">
              <a:buNone/>
            </a:pPr>
            <a:r>
              <a:rPr lang="en-IE" dirty="0"/>
              <a:t>   - </a:t>
            </a:r>
            <a:r>
              <a:rPr lang="en-IE" dirty="0" err="1"/>
              <a:t>Consulatation</a:t>
            </a:r>
            <a:endParaRPr lang="en-IE" dirty="0"/>
          </a:p>
          <a:p>
            <a:pPr marL="0" indent="0">
              <a:buNone/>
            </a:pPr>
            <a:r>
              <a:rPr lang="en-IE" dirty="0"/>
              <a:t>   - Information</a:t>
            </a:r>
          </a:p>
          <a:p>
            <a:pPr marL="0" indent="0">
              <a:buNone/>
            </a:pPr>
            <a:r>
              <a:rPr lang="en-IE" dirty="0"/>
              <a:t>   - Influence</a:t>
            </a:r>
          </a:p>
          <a:p>
            <a:pPr marL="0" indent="0">
              <a:buNone/>
            </a:pPr>
            <a:r>
              <a:rPr lang="en-IE" dirty="0"/>
              <a:t>   - Collective Bargaining</a:t>
            </a:r>
          </a:p>
          <a:p>
            <a:pPr marL="0" indent="0">
              <a:buNone/>
            </a:pPr>
            <a:r>
              <a:rPr lang="en-IE" dirty="0"/>
              <a:t>   - Membership growth</a:t>
            </a:r>
          </a:p>
          <a:p>
            <a:pPr marL="0" indent="0">
              <a:buNone/>
            </a:pPr>
            <a:r>
              <a:rPr lang="en-IE" dirty="0"/>
              <a:t>   - Enhance T&amp;C’S</a:t>
            </a:r>
          </a:p>
          <a:p>
            <a:pPr marL="0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3920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3CE64-B8F9-0C35-721E-B698B0811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 err="1"/>
              <a:t>EWC’s,Training</a:t>
            </a:r>
            <a:r>
              <a:rPr lang="en-IE" dirty="0"/>
              <a:t> and N.Ireland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B19BE-E224-927A-9131-8168A78C7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The Negatives</a:t>
            </a:r>
          </a:p>
          <a:p>
            <a:pPr marL="0" indent="0">
              <a:buNone/>
            </a:pPr>
            <a:r>
              <a:rPr lang="en-IE" dirty="0"/>
              <a:t>   - Lack of Interest</a:t>
            </a:r>
          </a:p>
          <a:p>
            <a:pPr marL="0" indent="0">
              <a:buNone/>
            </a:pPr>
            <a:r>
              <a:rPr lang="en-IE" dirty="0"/>
              <a:t>   - Involvement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dirty="0"/>
              <a:t>Training</a:t>
            </a:r>
          </a:p>
          <a:p>
            <a:pPr marL="0" indent="0">
              <a:buNone/>
            </a:pPr>
            <a:r>
              <a:rPr lang="en-IE" dirty="0"/>
              <a:t>  - Limited</a:t>
            </a:r>
          </a:p>
          <a:p>
            <a:pPr marL="0" indent="0">
              <a:buNone/>
            </a:pPr>
            <a:r>
              <a:rPr lang="en-IE" dirty="0"/>
              <a:t>  - Who has been Trained ?</a:t>
            </a:r>
          </a:p>
          <a:p>
            <a:pPr marL="0" indent="0">
              <a:buNone/>
            </a:pPr>
            <a:r>
              <a:rPr lang="en-I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6594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823D1-864F-5227-2A8D-4726ED88B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EWC’s, Training and N.Ireland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376FB-2C0C-2705-E246-D52337DF7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N.IRELAND</a:t>
            </a:r>
          </a:p>
          <a:p>
            <a:pPr marL="0" indent="0">
              <a:buNone/>
            </a:pPr>
            <a:r>
              <a:rPr lang="en-IE" dirty="0"/>
              <a:t>   - Incorporate</a:t>
            </a:r>
          </a:p>
          <a:p>
            <a:pPr marL="0" indent="0">
              <a:buNone/>
            </a:pPr>
            <a:r>
              <a:rPr lang="en-IE" dirty="0"/>
              <a:t>   - The Windsor Protocol</a:t>
            </a:r>
          </a:p>
          <a:p>
            <a:pPr marL="0" indent="0">
              <a:buNone/>
            </a:pPr>
            <a:r>
              <a:rPr lang="en-IE" dirty="0"/>
              <a:t>   - Next Steps</a:t>
            </a:r>
          </a:p>
        </p:txBody>
      </p:sp>
    </p:spTree>
    <p:extLst>
      <p:ext uri="{BB962C8B-B14F-4D97-AF65-F5344CB8AC3E}">
        <p14:creationId xmlns:p14="http://schemas.microsoft.com/office/powerpoint/2010/main" val="309944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4CB51-D189-1209-2804-5B8DA7C1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EWC’s, Training and N.Ireland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CDA80-B56F-397C-5927-8F49276C0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IE" i="1"/>
              <a:t>WHAT  </a:t>
            </a:r>
            <a:r>
              <a:rPr lang="en-IE" i="1" dirty="0"/>
              <a:t>ARE WE DOING WELL ?</a:t>
            </a:r>
          </a:p>
          <a:p>
            <a:pPr marL="514350" indent="-514350">
              <a:buFont typeface="+mj-lt"/>
              <a:buAutoNum type="arabicPeriod"/>
            </a:pPr>
            <a:endParaRPr lang="en-IE" i="1" dirty="0"/>
          </a:p>
          <a:p>
            <a:pPr marL="514350" indent="-514350">
              <a:buFont typeface="+mj-lt"/>
              <a:buAutoNum type="arabicPeriod"/>
            </a:pPr>
            <a:r>
              <a:rPr lang="en-IE" i="1" dirty="0"/>
              <a:t>WHAT ARE WE NOT DOING WELL ?</a:t>
            </a:r>
          </a:p>
          <a:p>
            <a:pPr marL="514350" indent="-514350">
              <a:buFont typeface="+mj-lt"/>
              <a:buAutoNum type="arabicPeriod"/>
            </a:pPr>
            <a:endParaRPr lang="en-IE" i="1" dirty="0"/>
          </a:p>
          <a:p>
            <a:pPr marL="514350" indent="-514350">
              <a:buFont typeface="+mj-lt"/>
              <a:buAutoNum type="arabicPeriod"/>
            </a:pPr>
            <a:r>
              <a:rPr lang="en-IE" i="1" dirty="0"/>
              <a:t>HOW DO WE FIX IT ?</a:t>
            </a:r>
          </a:p>
        </p:txBody>
      </p:sp>
    </p:spTree>
    <p:extLst>
      <p:ext uri="{BB962C8B-B14F-4D97-AF65-F5344CB8AC3E}">
        <p14:creationId xmlns:p14="http://schemas.microsoft.com/office/powerpoint/2010/main" val="82838394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1B467B27-AF5F-43A5-A65C-D64E4574E3D8}" vid="{F51A9DEF-93B1-45D3-8976-6F1D21D8B4A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B577319EFC714C83B8D8DCB2F7E95B" ma:contentTypeVersion="18" ma:contentTypeDescription="Create a new document." ma:contentTypeScope="" ma:versionID="b63c0b8fb475692680924b87d8c82d6b">
  <xsd:schema xmlns:xsd="http://www.w3.org/2001/XMLSchema" xmlns:xs="http://www.w3.org/2001/XMLSchema" xmlns:p="http://schemas.microsoft.com/office/2006/metadata/properties" xmlns:ns3="0bbf1e06-0a24-4e80-a7df-8ab393adf1aa" xmlns:ns4="1a267e8e-db70-43fc-8b53-5160ffe36b00" targetNamespace="http://schemas.microsoft.com/office/2006/metadata/properties" ma:root="true" ma:fieldsID="0962e2aa07ff795683f6b76efefb9d7c" ns3:_="" ns4:_="">
    <xsd:import namespace="0bbf1e06-0a24-4e80-a7df-8ab393adf1aa"/>
    <xsd:import namespace="1a267e8e-db70-43fc-8b53-5160ffe36b0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  <xsd:element ref="ns4:_activity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bf1e06-0a24-4e80-a7df-8ab393adf1a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267e8e-db70-43fc-8b53-5160ffe36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Location" ma:index="25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a267e8e-db70-43fc-8b53-5160ffe36b00" xsi:nil="true"/>
  </documentManagement>
</p:properties>
</file>

<file path=customXml/itemProps1.xml><?xml version="1.0" encoding="utf-8"?>
<ds:datastoreItem xmlns:ds="http://schemas.openxmlformats.org/officeDocument/2006/customXml" ds:itemID="{EF5A1B1C-D77C-421B-87F5-4E0EE9C2D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bf1e06-0a24-4e80-a7df-8ab393adf1aa"/>
    <ds:schemaRef ds:uri="1a267e8e-db70-43fc-8b53-5160ffe36b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B6457B-1244-4DDA-8192-D2A7A5CDB3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7CE4E8-4BB7-4DBA-A6B0-5D43B3E11525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1a267e8e-db70-43fc-8b53-5160ffe36b00"/>
    <ds:schemaRef ds:uri="http://schemas.microsoft.com/office/infopath/2007/PartnerControls"/>
    <ds:schemaRef ds:uri="0bbf1e06-0a24-4e80-a7df-8ab393adf1aa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102</TotalTime>
  <Words>158</Words>
  <Application>Microsoft Office PowerPoint</Application>
  <PresentationFormat>Widescreen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Tahoma</vt:lpstr>
      <vt:lpstr>Theme1</vt:lpstr>
      <vt:lpstr>Congress Unions Working Together in Europe’ </vt:lpstr>
      <vt:lpstr>EWC’s,Training and N.Ireland</vt:lpstr>
      <vt:lpstr>EWC’s,Training and N.Ireland</vt:lpstr>
      <vt:lpstr>EWC’s,Training and N.Ireland</vt:lpstr>
      <vt:lpstr>EWC’s, Training and N.Ireland</vt:lpstr>
      <vt:lpstr>EWC’s, Training and N.Ireland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Unions Working Together in Europe’ </dc:title>
  <dc:creator>Eira Gallagher</dc:creator>
  <cp:lastModifiedBy>Deirdre Mannion</cp:lastModifiedBy>
  <cp:revision>4</cp:revision>
  <dcterms:created xsi:type="dcterms:W3CDTF">2024-07-24T10:46:49Z</dcterms:created>
  <dcterms:modified xsi:type="dcterms:W3CDTF">2025-01-13T16:12:23Z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7407fdd-18d3-4dbe-9af5-11ecd8aefe73_Enabled">
    <vt:lpwstr>true</vt:lpwstr>
  </property>
  <property fmtid="{D5CDD505-2E9C-101B-9397-08002B2CF9AE}" pid="3" name="MSIP_Label_b7407fdd-18d3-4dbe-9af5-11ecd8aefe73_SetDate">
    <vt:lpwstr>2024-07-24T10:59:28Z</vt:lpwstr>
  </property>
  <property fmtid="{D5CDD505-2E9C-101B-9397-08002B2CF9AE}" pid="4" name="MSIP_Label_b7407fdd-18d3-4dbe-9af5-11ecd8aefe73_Method">
    <vt:lpwstr>Privileged</vt:lpwstr>
  </property>
  <property fmtid="{D5CDD505-2E9C-101B-9397-08002B2CF9AE}" pid="5" name="MSIP_Label_b7407fdd-18d3-4dbe-9af5-11ecd8aefe73_Name">
    <vt:lpwstr>SIPTU - Confidential</vt:lpwstr>
  </property>
  <property fmtid="{D5CDD505-2E9C-101B-9397-08002B2CF9AE}" pid="6" name="MSIP_Label_b7407fdd-18d3-4dbe-9af5-11ecd8aefe73_SiteId">
    <vt:lpwstr>b47628df-374d-4176-b661-a9858753cbac</vt:lpwstr>
  </property>
  <property fmtid="{D5CDD505-2E9C-101B-9397-08002B2CF9AE}" pid="7" name="MSIP_Label_b7407fdd-18d3-4dbe-9af5-11ecd8aefe73_ActionId">
    <vt:lpwstr>72bd5b83-078f-46f1-8564-a5703f932570</vt:lpwstr>
  </property>
  <property fmtid="{D5CDD505-2E9C-101B-9397-08002B2CF9AE}" pid="8" name="MSIP_Label_b7407fdd-18d3-4dbe-9af5-11ecd8aefe73_ContentBits">
    <vt:lpwstr>0</vt:lpwstr>
  </property>
  <property fmtid="{D5CDD505-2E9C-101B-9397-08002B2CF9AE}" pid="9" name="ContentTypeId">
    <vt:lpwstr>0x0101009AB577319EFC714C83B8D8DCB2F7E95B</vt:lpwstr>
  </property>
</Properties>
</file>