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64F07-BB8E-4215-A5D2-01B5BDB55AD4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FFAE8-E036-42A2-8661-58B9732687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18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FFAE8-E036-42A2-8661-58B97326873F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73606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5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007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2474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40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975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26834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6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9244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937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9147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576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03/10/2024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605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ptucollegebackground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9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7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50773-3E03-2C25-ABEC-5FC6DF4B5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781666"/>
            <a:ext cx="10363200" cy="1873044"/>
          </a:xfrm>
        </p:spPr>
        <p:txBody>
          <a:bodyPr/>
          <a:lstStyle/>
          <a:p>
            <a:r>
              <a:rPr lang="en-US" i="1" dirty="0"/>
              <a:t>Congress Unions Working Together in Europe’ </a:t>
            </a:r>
            <a:endParaRPr lang="en-IE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D402E2-0401-4E08-3072-D6B7E53B1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2934929"/>
            <a:ext cx="8534400" cy="2256503"/>
          </a:xfrm>
        </p:spPr>
        <p:txBody>
          <a:bodyPr/>
          <a:lstStyle/>
          <a:p>
            <a:r>
              <a:rPr lang="en-IE" b="1" dirty="0"/>
              <a:t>WORKSHOP</a:t>
            </a:r>
          </a:p>
          <a:p>
            <a:endParaRPr lang="en-IE" b="1" dirty="0"/>
          </a:p>
          <a:p>
            <a:r>
              <a:rPr lang="en-IE" b="1" dirty="0" err="1">
                <a:latin typeface="+mj-lt"/>
              </a:rPr>
              <a:t>Structures,Communications</a:t>
            </a:r>
            <a:r>
              <a:rPr lang="en-IE" b="1" dirty="0">
                <a:latin typeface="+mj-lt"/>
              </a:rPr>
              <a:t>, Campaigning &amp; Lobbying</a:t>
            </a:r>
          </a:p>
          <a:p>
            <a:r>
              <a:rPr lang="en-IE" b="1" dirty="0">
                <a:latin typeface="+mj-lt"/>
              </a:rPr>
              <a:t>Jim Sheridan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7263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79264-8CDC-C00B-357F-3E16ABDC6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53ED4-6447-3713-2DD0-C54A924AA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Union Structures</a:t>
            </a:r>
          </a:p>
          <a:p>
            <a:pPr marL="0" indent="0">
              <a:buNone/>
            </a:pPr>
            <a:r>
              <a:rPr lang="en-IE" dirty="0"/>
              <a:t>   -  ETUF’s - Executive Committees </a:t>
            </a:r>
          </a:p>
          <a:p>
            <a:pPr marL="0" indent="0">
              <a:buNone/>
            </a:pPr>
            <a:r>
              <a:rPr lang="en-IE" dirty="0"/>
              <a:t>   -  Other Committees</a:t>
            </a:r>
          </a:p>
          <a:p>
            <a:pPr marL="0" indent="0">
              <a:buNone/>
            </a:pPr>
            <a:r>
              <a:rPr lang="en-IE" dirty="0"/>
              <a:t>   -  ETUC</a:t>
            </a:r>
          </a:p>
          <a:p>
            <a:pPr marL="0" indent="0">
              <a:buNone/>
            </a:pPr>
            <a:r>
              <a:rPr lang="en-IE" dirty="0"/>
              <a:t>   -  Social Dialogue</a:t>
            </a:r>
          </a:p>
          <a:p>
            <a:pPr marL="0" indent="0">
              <a:buNone/>
            </a:pPr>
            <a:r>
              <a:rPr lang="en-IE" dirty="0"/>
              <a:t>   -  Projects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Who attends , reports ?</a:t>
            </a:r>
          </a:p>
        </p:txBody>
      </p:sp>
    </p:spTree>
    <p:extLst>
      <p:ext uri="{BB962C8B-B14F-4D97-AF65-F5344CB8AC3E}">
        <p14:creationId xmlns:p14="http://schemas.microsoft.com/office/powerpoint/2010/main" val="4204848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300D1-E545-FBD5-D229-F581509B1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 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059B8-B6C0-54FD-0FD1-5EAFBEEE9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Communications</a:t>
            </a:r>
          </a:p>
          <a:p>
            <a:pPr marL="0" indent="0">
              <a:buNone/>
            </a:pPr>
            <a:r>
              <a:rPr lang="en-IE" dirty="0"/>
              <a:t>   - Who do we tell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   - Within Trade Unions</a:t>
            </a:r>
          </a:p>
          <a:p>
            <a:pPr marL="0" indent="0">
              <a:buNone/>
            </a:pPr>
            <a:r>
              <a:rPr lang="en-IE" dirty="0"/>
              <a:t>   - Public</a:t>
            </a:r>
          </a:p>
          <a:p>
            <a:pPr marL="0" indent="0">
              <a:buNone/>
            </a:pPr>
            <a:r>
              <a:rPr lang="en-IE" dirty="0"/>
              <a:t>   - Media</a:t>
            </a:r>
          </a:p>
          <a:p>
            <a:pPr marL="0" indent="0">
              <a:buNone/>
            </a:pPr>
            <a:r>
              <a:rPr lang="en-IE" dirty="0"/>
              <a:t>   - Political Parties</a:t>
            </a:r>
          </a:p>
          <a:p>
            <a:pPr marL="0" indent="0">
              <a:buNone/>
            </a:pPr>
            <a:r>
              <a:rPr lang="en-IE" dirty="0"/>
              <a:t>   </a:t>
            </a:r>
          </a:p>
          <a:p>
            <a:pPr marL="0" indent="0">
              <a:buNone/>
            </a:pPr>
            <a:r>
              <a:rPr lang="en-IE" dirty="0"/>
              <a:t>   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3920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3CE64-B8F9-0C35-721E-B698B0811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Campaigning &amp; Lobbying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B19BE-E224-927A-9131-8168A78C7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What Issues are important ?</a:t>
            </a:r>
          </a:p>
          <a:p>
            <a:r>
              <a:rPr lang="en-IE" dirty="0"/>
              <a:t>Examples</a:t>
            </a:r>
          </a:p>
          <a:p>
            <a:pPr marL="0" indent="0">
              <a:buNone/>
            </a:pPr>
            <a:r>
              <a:rPr lang="en-IE" dirty="0"/>
              <a:t>   - Sub contracting , Agencies</a:t>
            </a:r>
          </a:p>
          <a:p>
            <a:pPr marL="0" indent="0">
              <a:buNone/>
            </a:pPr>
            <a:r>
              <a:rPr lang="en-IE" dirty="0"/>
              <a:t>   - Outsourcing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Who do we lobby ?</a:t>
            </a:r>
          </a:p>
          <a:p>
            <a:pPr marL="0" indent="0">
              <a:buNone/>
            </a:pPr>
            <a:r>
              <a:rPr lang="en-IE" dirty="0"/>
              <a:t>  - Government, MEP’s, EU Parliament Groups</a:t>
            </a:r>
          </a:p>
          <a:p>
            <a:pPr marL="0" indent="0">
              <a:buNone/>
            </a:pPr>
            <a:r>
              <a:rPr lang="en-IE" dirty="0"/>
              <a:t>    Commissioners </a:t>
            </a:r>
          </a:p>
          <a:p>
            <a:pPr marL="0" indent="0">
              <a:buNone/>
            </a:pP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6594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4CB51-D189-1209-2804-5B8DA7C10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Structures, </a:t>
            </a:r>
            <a:r>
              <a:rPr lang="en-IE" dirty="0" err="1"/>
              <a:t>Communications,Campaigning</a:t>
            </a:r>
            <a:r>
              <a:rPr lang="en-IE" dirty="0"/>
              <a:t> &amp; Lobbying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CDA80-B56F-397C-5927-8F49276C0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4" y="1567543"/>
            <a:ext cx="109728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E" i="1" dirty="0"/>
              <a:t>WHAT  ARE WE DOING WELL ?</a:t>
            </a:r>
          </a:p>
          <a:p>
            <a:pPr marL="514350" indent="-514350">
              <a:buFont typeface="+mj-lt"/>
              <a:buAutoNum type="arabicPeriod"/>
            </a:pPr>
            <a:endParaRPr lang="en-IE" i="1" dirty="0"/>
          </a:p>
          <a:p>
            <a:pPr marL="514350" indent="-514350">
              <a:buFont typeface="+mj-lt"/>
              <a:buAutoNum type="arabicPeriod"/>
            </a:pPr>
            <a:r>
              <a:rPr lang="en-IE" i="1" dirty="0"/>
              <a:t>WHAT ARE WE NOT DOING WELL ?</a:t>
            </a:r>
          </a:p>
          <a:p>
            <a:pPr marL="514350" indent="-514350">
              <a:buFont typeface="+mj-lt"/>
              <a:buAutoNum type="arabicPeriod"/>
            </a:pPr>
            <a:endParaRPr lang="en-IE" i="1" dirty="0"/>
          </a:p>
          <a:p>
            <a:pPr marL="514350" indent="-514350">
              <a:buFont typeface="+mj-lt"/>
              <a:buAutoNum type="arabicPeriod"/>
            </a:pPr>
            <a:r>
              <a:rPr lang="en-IE" i="1" dirty="0"/>
              <a:t>HOW DO WE FIX IT ?</a:t>
            </a:r>
          </a:p>
        </p:txBody>
      </p:sp>
    </p:spTree>
    <p:extLst>
      <p:ext uri="{BB962C8B-B14F-4D97-AF65-F5344CB8AC3E}">
        <p14:creationId xmlns:p14="http://schemas.microsoft.com/office/powerpoint/2010/main" val="82838394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1B467B27-AF5F-43A5-A65C-D64E4574E3D8}" vid="{F51A9DEF-93B1-45D3-8976-6F1D21D8B4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140</TotalTime>
  <Words>134</Words>
  <Application>Microsoft Office PowerPoint</Application>
  <PresentationFormat>Widescreen</PresentationFormat>
  <Paragraphs>41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Tahoma</vt:lpstr>
      <vt:lpstr>Theme1</vt:lpstr>
      <vt:lpstr>Congress Unions Working Together in Europe’ </vt:lpstr>
      <vt:lpstr>Structures</vt:lpstr>
      <vt:lpstr> Communications</vt:lpstr>
      <vt:lpstr>Campaigning &amp; Lobbying</vt:lpstr>
      <vt:lpstr>Structures, Communications,Campaigning &amp; Lobbying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Unions Working Together in Europe’ </dc:title>
  <dc:creator>Eira Gallagher</dc:creator>
  <cp:lastModifiedBy>Deirdre Mannion</cp:lastModifiedBy>
  <cp:revision>6</cp:revision>
  <dcterms:created xsi:type="dcterms:W3CDTF">2024-07-24T10:46:49Z</dcterms:created>
  <dcterms:modified xsi:type="dcterms:W3CDTF">2024-10-03T10:39:01Z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7407fdd-18d3-4dbe-9af5-11ecd8aefe73_Enabled">
    <vt:lpwstr>true</vt:lpwstr>
  </property>
  <property fmtid="{D5CDD505-2E9C-101B-9397-08002B2CF9AE}" pid="3" name="MSIP_Label_b7407fdd-18d3-4dbe-9af5-11ecd8aefe73_SetDate">
    <vt:lpwstr>2024-07-24T10:59:28Z</vt:lpwstr>
  </property>
  <property fmtid="{D5CDD505-2E9C-101B-9397-08002B2CF9AE}" pid="4" name="MSIP_Label_b7407fdd-18d3-4dbe-9af5-11ecd8aefe73_Method">
    <vt:lpwstr>Privileged</vt:lpwstr>
  </property>
  <property fmtid="{D5CDD505-2E9C-101B-9397-08002B2CF9AE}" pid="5" name="MSIP_Label_b7407fdd-18d3-4dbe-9af5-11ecd8aefe73_Name">
    <vt:lpwstr>SIPTU - Confidential</vt:lpwstr>
  </property>
  <property fmtid="{D5CDD505-2E9C-101B-9397-08002B2CF9AE}" pid="6" name="MSIP_Label_b7407fdd-18d3-4dbe-9af5-11ecd8aefe73_SiteId">
    <vt:lpwstr>b47628df-374d-4176-b661-a9858753cbac</vt:lpwstr>
  </property>
  <property fmtid="{D5CDD505-2E9C-101B-9397-08002B2CF9AE}" pid="7" name="MSIP_Label_b7407fdd-18d3-4dbe-9af5-11ecd8aefe73_ActionId">
    <vt:lpwstr>72bd5b83-078f-46f1-8564-a5703f932570</vt:lpwstr>
  </property>
  <property fmtid="{D5CDD505-2E9C-101B-9397-08002B2CF9AE}" pid="8" name="MSIP_Label_b7407fdd-18d3-4dbe-9af5-11ecd8aefe73_ContentBits">
    <vt:lpwstr>0</vt:lpwstr>
  </property>
</Properties>
</file>