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4"/>
  </p:sldMasterIdLst>
  <p:notesMasterIdLst>
    <p:notesMasterId r:id="rId13"/>
  </p:notesMasterIdLst>
  <p:sldIdLst>
    <p:sldId id="445" r:id="rId5"/>
    <p:sldId id="1301" r:id="rId6"/>
    <p:sldId id="1314" r:id="rId7"/>
    <p:sldId id="1313" r:id="rId8"/>
    <p:sldId id="483" r:id="rId9"/>
    <p:sldId id="1312" r:id="rId10"/>
    <p:sldId id="1305" r:id="rId11"/>
    <p:sldId id="482" r:id="rId12"/>
  </p:sldIdLst>
  <p:sldSz cx="9906000" cy="6858000" type="A4"/>
  <p:notesSz cx="6858000" cy="9144000"/>
  <p:defaultTextStyle>
    <a:defPPr>
      <a:defRPr lang="fr-FR"/>
    </a:defPPr>
    <a:lvl1pPr marL="0" algn="l" defTabSz="839876" rtl="0" eaLnBrk="1" latinLnBrk="0" hangingPunct="1">
      <a:defRPr sz="1653" kern="1200">
        <a:solidFill>
          <a:schemeClr val="tx1"/>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0" userDrawn="1">
          <p15:clr>
            <a:srgbClr val="A4A3A4"/>
          </p15:clr>
        </p15:guide>
        <p15:guide id="2" orient="horz" pos="4178" userDrawn="1">
          <p15:clr>
            <a:srgbClr val="A4A3A4"/>
          </p15:clr>
        </p15:guide>
        <p15:guide id="3" orient="horz" pos="232" userDrawn="1">
          <p15:clr>
            <a:srgbClr val="A4A3A4"/>
          </p15:clr>
        </p15:guide>
        <p15:guide id="4" orient="horz" pos="1502" userDrawn="1">
          <p15:clr>
            <a:srgbClr val="A4A3A4"/>
          </p15:clr>
        </p15:guide>
        <p15:guide id="5" orient="horz" pos="935" userDrawn="1">
          <p15:clr>
            <a:srgbClr val="A4A3A4"/>
          </p15:clr>
        </p15:guide>
        <p15:guide id="7" pos="5560">
          <p15:clr>
            <a:srgbClr val="A4A3A4"/>
          </p15:clr>
        </p15:guide>
        <p15:guide id="8" pos="42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878F"/>
    <a:srgbClr val="CEEAF1"/>
    <a:srgbClr val="C3C3C8"/>
    <a:srgbClr val="C4E4ED"/>
    <a:srgbClr val="D32E59"/>
    <a:srgbClr val="D02F59"/>
    <a:srgbClr val="C93259"/>
    <a:srgbClr val="98DABB"/>
    <a:srgbClr val="A0CFB8"/>
    <a:srgbClr val="93CC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2"/>
  </p:normalViewPr>
  <p:slideViewPr>
    <p:cSldViewPr snapToGrid="0" snapToObjects="1">
      <p:cViewPr varScale="1">
        <p:scale>
          <a:sx n="107" d="100"/>
          <a:sy n="107" d="100"/>
        </p:scale>
        <p:origin x="822" y="102"/>
      </p:cViewPr>
      <p:guideLst>
        <p:guide orient="horz" pos="1570"/>
        <p:guide orient="horz" pos="4178"/>
        <p:guide orient="horz" pos="232"/>
        <p:guide orient="horz" pos="1502"/>
        <p:guide orient="horz" pos="935"/>
        <p:guide pos="5560"/>
        <p:guide pos="421"/>
      </p:guideLst>
    </p:cSldViewPr>
  </p:slideViewPr>
  <p:notesTextViewPr>
    <p:cViewPr>
      <p:scale>
        <a:sx n="1" d="1"/>
        <a:sy n="1" d="1"/>
      </p:scale>
      <p:origin x="0" y="0"/>
    </p:cViewPr>
  </p:notesTextViewPr>
  <p:notesViewPr>
    <p:cSldViewPr snapToGrid="0" snapToObjects="1" showGuides="1">
      <p:cViewPr varScale="1">
        <p:scale>
          <a:sx n="139" d="100"/>
          <a:sy n="139" d="100"/>
        </p:scale>
        <p:origin x="-6240"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b="1">
                <a:solidFill>
                  <a:srgbClr val="000000"/>
                </a:solidFill>
                <a:latin typeface="Calibri" panose="020F0502020204030204" pitchFamily="34" charset="0"/>
              </a:defRPr>
            </a:pPr>
            <a:r>
              <a:rPr lang="en-GB" sz="1400" b="1" dirty="0">
                <a:solidFill>
                  <a:srgbClr val="000000"/>
                </a:solidFill>
                <a:latin typeface="Calibri" panose="020F0502020204030204" pitchFamily="34" charset="0"/>
              </a:rPr>
              <a:t>Number of active EWC in 2022 </a:t>
            </a:r>
          </a:p>
          <a:p>
            <a:pPr algn="l">
              <a:defRPr sz="1400" b="1">
                <a:solidFill>
                  <a:srgbClr val="000000"/>
                </a:solidFill>
                <a:latin typeface="Calibri" panose="020F0502020204030204" pitchFamily="34" charset="0"/>
              </a:defRPr>
            </a:pPr>
            <a:r>
              <a:rPr lang="en-GB" sz="1200" b="0" dirty="0">
                <a:solidFill>
                  <a:srgbClr val="000000"/>
                </a:solidFill>
                <a:latin typeface="Calibri" panose="020F0502020204030204" pitchFamily="34" charset="0"/>
              </a:rPr>
              <a:t>(Source: EWC database, https://www.ewcdb.eu/ ) </a:t>
            </a:r>
          </a:p>
        </c:rich>
      </c:tx>
      <c:layout>
        <c:manualLayout>
          <c:xMode val="edge"/>
          <c:yMode val="edge"/>
          <c:x val="3.043257954876543E-2"/>
          <c:y val="3.6086608998181745E-3"/>
        </c:manualLayout>
      </c:layout>
      <c:overlay val="0"/>
    </c:title>
    <c:autoTitleDeleted val="0"/>
    <c:plotArea>
      <c:layout/>
      <c:barChart>
        <c:barDir val="col"/>
        <c:grouping val="clustered"/>
        <c:varyColors val="0"/>
        <c:ser>
          <c:idx val="0"/>
          <c:order val="0"/>
          <c:tx>
            <c:strRef>
              <c:f>'Sx_active EWC by industry'!$D$10</c:f>
              <c:strCache>
                <c:ptCount val="1"/>
                <c:pt idx="0">
                  <c:v>Number of Active EWC (according to EWCDB)</c:v>
                </c:pt>
              </c:strCache>
            </c:strRef>
          </c:tx>
          <c:invertIfNegative val="0"/>
          <c:dLbls>
            <c:dLbl>
              <c:idx val="5"/>
              <c:layout>
                <c:manualLayout>
                  <c:x val="3.0979346167482884E-3"/>
                  <c:y val="-5.3620672584784521E-3"/>
                </c:manualLayout>
              </c:layout>
              <c:tx>
                <c:rich>
                  <a:bodyPr wrap="square" lIns="38100" tIns="19050" rIns="38100" bIns="19050" anchor="ctr">
                    <a:spAutoFit/>
                  </a:bodyPr>
                  <a:lstStyle/>
                  <a:p>
                    <a:pPr>
                      <a:defRPr sz="1200" b="1">
                        <a:solidFill>
                          <a:srgbClr val="000000"/>
                        </a:solidFill>
                        <a:latin typeface="Calibri" panose="020F0502020204030204" pitchFamily="34" charset="0"/>
                      </a:defRPr>
                    </a:pPr>
                    <a:r>
                      <a:rPr lang="en-US" b="1" dirty="0"/>
                      <a:t>Around 30 (active) –</a:t>
                    </a:r>
                    <a:fld id="{4CE9F05C-D7BF-4337-94EC-EF9F525354B0}" type="VALUE">
                      <a:rPr lang="en-US" b="1" smtClean="0"/>
                      <a:pPr>
                        <a:defRPr sz="1200" b="1">
                          <a:solidFill>
                            <a:srgbClr val="000000"/>
                          </a:solidFill>
                          <a:latin typeface="Calibri" panose="020F0502020204030204" pitchFamily="34" charset="0"/>
                        </a:defRPr>
                      </a:pPr>
                      <a:t>[VALUE]</a:t>
                    </a:fld>
                    <a:r>
                      <a:rPr lang="en-US" b="1" dirty="0"/>
                      <a:t> (agreements)</a:t>
                    </a: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EC3-40CF-90D9-ACBA3687B6F6}"/>
                </c:ext>
              </c:extLst>
            </c:dLbl>
            <c:spPr>
              <a:noFill/>
              <a:ln>
                <a:noFill/>
              </a:ln>
              <a:effectLst/>
            </c:spPr>
            <c:txPr>
              <a:bodyPr wrap="square" lIns="38100" tIns="19050" rIns="38100" bIns="19050" anchor="ctr">
                <a:spAutoFit/>
              </a:bodyPr>
              <a:lstStyle/>
              <a:p>
                <a:pPr>
                  <a:defRPr sz="1200" b="0">
                    <a:solidFill>
                      <a:srgbClr val="000000"/>
                    </a:solidFill>
                    <a:latin typeface="Calibri" panose="020F0502020204030204" pitchFamily="34" charset="0"/>
                  </a:defRPr>
                </a:pPr>
                <a:endParaRPr lang="en-US"/>
              </a:p>
            </c:txPr>
            <c:dLblPos val="outEnd"/>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strRef>
              <c:f>'Sx_active EWC by industry'!$C$11:$C$18</c:f>
              <c:strCache>
                <c:ptCount val="8"/>
                <c:pt idx="0">
                  <c:v>Metal </c:v>
                </c:pt>
                <c:pt idx="1">
                  <c:v>Services </c:v>
                </c:pt>
                <c:pt idx="2">
                  <c:v>Chemical </c:v>
                </c:pt>
                <c:pt idx="3">
                  <c:v>Food &amp; Agriculture &amp; toursime</c:v>
                </c:pt>
                <c:pt idx="4">
                  <c:v>Building Woodwork</c:v>
                </c:pt>
                <c:pt idx="5">
                  <c:v>Transport </c:v>
                </c:pt>
                <c:pt idx="6">
                  <c:v>Textile</c:v>
                </c:pt>
                <c:pt idx="7">
                  <c:v>Public Services </c:v>
                </c:pt>
              </c:strCache>
            </c:strRef>
          </c:cat>
          <c:val>
            <c:numRef>
              <c:f>'Sx_active EWC by industry'!$D$11:$D$18</c:f>
              <c:numCache>
                <c:formatCode>#\ ##0;\-#\ ##0;" - ";@</c:formatCode>
                <c:ptCount val="8"/>
                <c:pt idx="0">
                  <c:v>423</c:v>
                </c:pt>
                <c:pt idx="1">
                  <c:v>269</c:v>
                </c:pt>
                <c:pt idx="2">
                  <c:v>201</c:v>
                </c:pt>
                <c:pt idx="3">
                  <c:v>109</c:v>
                </c:pt>
                <c:pt idx="4">
                  <c:v>84</c:v>
                </c:pt>
                <c:pt idx="5">
                  <c:v>41</c:v>
                </c:pt>
                <c:pt idx="6">
                  <c:v>28</c:v>
                </c:pt>
                <c:pt idx="7">
                  <c:v>17</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486E-4499-BEE4-DE78C6F2FE86}"/>
            </c:ext>
          </c:extLst>
        </c:ser>
        <c:dLbls>
          <c:dLblPos val="outEnd"/>
          <c:showLegendKey val="0"/>
          <c:showVal val="1"/>
          <c:showCatName val="0"/>
          <c:showSerName val="0"/>
          <c:showPercent val="0"/>
          <c:showBubbleSize val="0"/>
        </c:dLbls>
        <c:gapWidth val="150"/>
        <c:overlap val="-10"/>
        <c:axId val="834065696"/>
        <c:axId val="834061104"/>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02D57815-91ED-43cb-92C2-25804820EDAC}">
            <c15:filteredBarSeries>
              <c15:ser>
                <c:idx val="1"/>
                <c:order val="1"/>
                <c:tx>
                  <c:strRef>
                    <c:extLst xmlns:c16r3="http://schemas.microsoft.com/office/drawing/2017/03/chart" xmlns:c16="http://schemas.microsoft.com/office/drawing/2014/chart" xmlns:c14="http://schemas.microsoft.com/office/drawing/2007/8/2/chart" xmlns:mc="http://schemas.openxmlformats.org/markup-compatibility/2006">
                      <c:ext uri="{02D57815-91ED-43cb-92C2-25804820EDAC}">
                        <c15:formulaRef>
                          <c15:sqref>'Sx_active EWC by industry'!$E$10</c15:sqref>
                        </c15:formulaRef>
                      </c:ext>
                    </c:extLst>
                    <c:strCache>
                      <c:ptCount val="1"/>
                      <c:pt idx="0">
                        <c:v>Correction by Syndex </c:v>
                      </c:pt>
                    </c:strCache>
                  </c:strRef>
                </c:tx>
                <c:invertIfNegative val="0"/>
                <c:dLbls>
                  <c:spPr>
                    <a:noFill/>
                    <a:ln>
                      <a:noFill/>
                    </a:ln>
                    <a:effectLst/>
                  </c:spPr>
                  <c:txPr>
                    <a:bodyPr wrap="square" lIns="38100" tIns="19050" rIns="38100" bIns="19050" anchor="ctr">
                      <a:spAutoFit/>
                    </a:bodyPr>
                    <a:lstStyle/>
                    <a:p>
                      <a:pPr>
                        <a:defRPr sz="1200" b="0">
                          <a:solidFill>
                            <a:srgbClr val="000000"/>
                          </a:solidFill>
                          <a:latin typeface="Calibri" panose="020F0502020204030204" pitchFamily="34" charset="0"/>
                        </a:defRPr>
                      </a:pPr>
                      <a:endParaRPr lang="en-US"/>
                    </a:p>
                  </c:txPr>
                  <c:dLblPos val="outEnd"/>
                  <c:showLegendKey val="0"/>
                  <c:showVal val="1"/>
                  <c:showCatName val="0"/>
                  <c:showSerName val="0"/>
                  <c:showPercent val="0"/>
                  <c:showBubbleSize val="0"/>
                  <c:showLeaderLines val="0"/>
                  <c:extLst xmlns:c16r3="http://schemas.microsoft.com/office/drawing/2017/03/chart" xmlns:c16="http://schemas.microsoft.com/office/drawing/2014/chart" xmlns:c14="http://schemas.microsoft.com/office/drawing/2007/8/2/chart" xmlns:mc="http://schemas.openxmlformats.org/markup-compatibility/2006">
                    <c:ext uri="{CE6537A1-D6FC-4f65-9D91-7224C49458BB}">
                      <c15:showLeaderLines val="0"/>
                    </c:ext>
                  </c:extLst>
                </c:dLbls>
                <c:cat>
                  <c:strRef>
                    <c:extLst xmlns:c16r3="http://schemas.microsoft.com/office/drawing/2017/03/chart" xmlns:c16="http://schemas.microsoft.com/office/drawing/2014/chart" xmlns:c14="http://schemas.microsoft.com/office/drawing/2007/8/2/chart" xmlns:mc="http://schemas.openxmlformats.org/markup-compatibility/2006">
                      <c:ext uri="{02D57815-91ED-43cb-92C2-25804820EDAC}">
                        <c15:formulaRef>
                          <c15:sqref>'Sx_active EWC by industry'!$C$11:$C$18</c15:sqref>
                        </c15:formulaRef>
                      </c:ext>
                    </c:extLst>
                    <c:strCache>
                      <c:ptCount val="8"/>
                      <c:pt idx="0">
                        <c:v>Metal </c:v>
                      </c:pt>
                      <c:pt idx="1">
                        <c:v>Services </c:v>
                      </c:pt>
                      <c:pt idx="2">
                        <c:v>Chemical </c:v>
                      </c:pt>
                      <c:pt idx="3">
                        <c:v>Food &amp; Agriculture &amp; toursime</c:v>
                      </c:pt>
                      <c:pt idx="4">
                        <c:v>Building Woodwork</c:v>
                      </c:pt>
                      <c:pt idx="5">
                        <c:v>Transport </c:v>
                      </c:pt>
                      <c:pt idx="6">
                        <c:v>Textile</c:v>
                      </c:pt>
                      <c:pt idx="7">
                        <c:v>Public Services </c:v>
                      </c:pt>
                    </c:strCache>
                  </c:strRef>
                </c:cat>
                <c:val>
                  <c:numRef>
                    <c:extLst xmlns:c16r3="http://schemas.microsoft.com/office/drawing/2017/03/chart" xmlns:c16="http://schemas.microsoft.com/office/drawing/2014/chart" xmlns:c14="http://schemas.microsoft.com/office/drawing/2007/8/2/chart" xmlns:mc="http://schemas.openxmlformats.org/markup-compatibility/2006">
                      <c:ext uri="{02D57815-91ED-43cb-92C2-25804820EDAC}">
                        <c15:formulaRef>
                          <c15:sqref>'Sx_active EWC by industry'!$E$11:$E$18</c15:sqref>
                        </c15:formulaRef>
                      </c:ext>
                    </c:extLst>
                    <c:numCache>
                      <c:formatCode>General</c:formatCode>
                      <c:ptCount val="8"/>
                      <c:pt idx="5" formatCode="#\ ##0;\-#\ ##0;&quot; - &quot;;@">
                        <c:v>30</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486E-4499-BEE4-DE78C6F2FE86}"/>
                  </c:ext>
                </c:extLst>
              </c15:ser>
            </c15:filteredBarSeries>
          </c:ext>
        </c:extLst>
      </c:barChart>
      <c:catAx>
        <c:axId val="834065696"/>
        <c:scaling>
          <c:orientation val="minMax"/>
        </c:scaling>
        <c:delete val="0"/>
        <c:axPos val="b"/>
        <c:numFmt formatCode="General" sourceLinked="1"/>
        <c:majorTickMark val="out"/>
        <c:minorTickMark val="none"/>
        <c:tickLblPos val="nextTo"/>
        <c:spPr>
          <a:ln w="12700">
            <a:solidFill>
              <a:srgbClr val="000000"/>
            </a:solidFill>
            <a:prstDash val="solid"/>
          </a:ln>
        </c:spPr>
        <c:txPr>
          <a:bodyPr/>
          <a:lstStyle/>
          <a:p>
            <a:pPr>
              <a:defRPr sz="1200">
                <a:solidFill>
                  <a:srgbClr val="000000"/>
                </a:solidFill>
                <a:latin typeface="Calibri"/>
                <a:ea typeface="Calibri"/>
                <a:cs typeface="Calibri"/>
              </a:defRPr>
            </a:pPr>
            <a:endParaRPr lang="en-US"/>
          </a:p>
        </c:txPr>
        <c:crossAx val="834061104"/>
        <c:crosses val="autoZero"/>
        <c:auto val="1"/>
        <c:lblAlgn val="ctr"/>
        <c:lblOffset val="100"/>
        <c:noMultiLvlLbl val="0"/>
      </c:catAx>
      <c:valAx>
        <c:axId val="834061104"/>
        <c:scaling>
          <c:orientation val="minMax"/>
        </c:scaling>
        <c:delete val="1"/>
        <c:axPos val="l"/>
        <c:numFmt formatCode="#\ ##0;\-#\ ##0;&quot; - &quot;;@" sourceLinked="1"/>
        <c:majorTickMark val="out"/>
        <c:minorTickMark val="none"/>
        <c:tickLblPos val="nextTo"/>
        <c:crossAx val="834065696"/>
        <c:crosses val="autoZero"/>
        <c:crossBetween val="between"/>
      </c:valAx>
      <c:spPr>
        <a:solidFill>
          <a:srgbClr val="FFFFFF"/>
        </a:solidFill>
      </c:spPr>
    </c:plotArea>
    <c:plotVisOnly val="1"/>
    <c:dispBlanksAs val="gap"/>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ln w="6350" cap="flat" cmpd="sng" algn="ctr">
      <a:solidFill>
        <a:srgbClr val="FFFFFF">
          <a:alpha val="0"/>
        </a:srgbClr>
      </a:solidFill>
      <a:prstDash val="solid"/>
      <a:round/>
      <a:headEnd type="none" w="med" len="med"/>
      <a:tailEnd type="none" w="med" len="med"/>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7F13F1-5037-449A-999A-C70F6450D3DD}" type="doc">
      <dgm:prSet loTypeId="urn:microsoft.com/office/officeart/2017/3/layout/HorizontalLabelsTimeline" loCatId="process" qsTypeId="urn:microsoft.com/office/officeart/2005/8/quickstyle/simple1" qsCatId="simple" csTypeId="urn:microsoft.com/office/officeart/2005/8/colors/accent3_2" csCatId="accent3" phldr="1"/>
      <dgm:spPr/>
      <dgm:t>
        <a:bodyPr/>
        <a:lstStyle/>
        <a:p>
          <a:endParaRPr lang="en-US"/>
        </a:p>
      </dgm:t>
    </dgm:pt>
    <dgm:pt modelId="{4CDB4FC0-BBB8-487A-95D1-59B6DE13F7AB}">
      <dgm:prSet/>
      <dgm:spPr/>
      <dgm:t>
        <a:bodyPr/>
        <a:lstStyle/>
        <a:p>
          <a:pPr>
            <a:defRPr b="1"/>
          </a:pPr>
          <a:r>
            <a:rPr lang="en-US"/>
            <a:t>1971</a:t>
          </a:r>
        </a:p>
      </dgm:t>
    </dgm:pt>
    <dgm:pt modelId="{7B83D120-18FC-4044-A925-BD0C9A2E7E50}" type="parTrans" cxnId="{D166C1F4-3D8B-484F-A448-85F82F1BFDC2}">
      <dgm:prSet/>
      <dgm:spPr/>
      <dgm:t>
        <a:bodyPr/>
        <a:lstStyle/>
        <a:p>
          <a:endParaRPr lang="en-US"/>
        </a:p>
      </dgm:t>
    </dgm:pt>
    <dgm:pt modelId="{0DFED513-7BD4-4CCC-B552-112BF63EC115}" type="sibTrans" cxnId="{D166C1F4-3D8B-484F-A448-85F82F1BFDC2}">
      <dgm:prSet/>
      <dgm:spPr/>
      <dgm:t>
        <a:bodyPr/>
        <a:lstStyle/>
        <a:p>
          <a:endParaRPr lang="en-US"/>
        </a:p>
      </dgm:t>
    </dgm:pt>
    <dgm:pt modelId="{A207158F-1A38-4241-AFF0-8A5F0FCBDA1D}">
      <dgm:prSet/>
      <dgm:spPr/>
      <dgm:t>
        <a:bodyPr/>
        <a:lstStyle/>
        <a:p>
          <a:r>
            <a:rPr lang="en-US"/>
            <a:t>Officially registered in France in 1971</a:t>
          </a:r>
        </a:p>
      </dgm:t>
    </dgm:pt>
    <dgm:pt modelId="{1E98C539-4A79-4F6C-94B7-D0753F653B78}" type="parTrans" cxnId="{1F594736-3AA0-4D8A-A80B-2C6D9D71D336}">
      <dgm:prSet/>
      <dgm:spPr/>
      <dgm:t>
        <a:bodyPr/>
        <a:lstStyle/>
        <a:p>
          <a:endParaRPr lang="en-US"/>
        </a:p>
      </dgm:t>
    </dgm:pt>
    <dgm:pt modelId="{5CCA3556-5150-4C69-ACE2-3319B828F78B}" type="sibTrans" cxnId="{1F594736-3AA0-4D8A-A80B-2C6D9D71D336}">
      <dgm:prSet/>
      <dgm:spPr/>
      <dgm:t>
        <a:bodyPr/>
        <a:lstStyle/>
        <a:p>
          <a:endParaRPr lang="en-US"/>
        </a:p>
      </dgm:t>
    </dgm:pt>
    <dgm:pt modelId="{7C22FE31-4FFD-4CB8-95DE-E054FA8BDF87}">
      <dgm:prSet/>
      <dgm:spPr/>
      <dgm:t>
        <a:bodyPr/>
        <a:lstStyle/>
        <a:p>
          <a:pPr>
            <a:defRPr b="1"/>
          </a:pPr>
          <a:r>
            <a:rPr lang="en-US"/>
            <a:t>1973</a:t>
          </a:r>
        </a:p>
      </dgm:t>
    </dgm:pt>
    <dgm:pt modelId="{529591A7-FD11-4633-BF1C-2C8CD1B816F5}" type="parTrans" cxnId="{DED510AF-E39C-4FBE-A59B-AB721E6EC7F6}">
      <dgm:prSet/>
      <dgm:spPr/>
      <dgm:t>
        <a:bodyPr/>
        <a:lstStyle/>
        <a:p>
          <a:endParaRPr lang="en-US"/>
        </a:p>
      </dgm:t>
    </dgm:pt>
    <dgm:pt modelId="{E22C27E7-C964-4A05-9A22-9C13ADF7D8A3}" type="sibTrans" cxnId="{DED510AF-E39C-4FBE-A59B-AB721E6EC7F6}">
      <dgm:prSet/>
      <dgm:spPr/>
      <dgm:t>
        <a:bodyPr/>
        <a:lstStyle/>
        <a:p>
          <a:endParaRPr lang="en-US"/>
        </a:p>
      </dgm:t>
    </dgm:pt>
    <dgm:pt modelId="{12F45655-3276-45B8-A824-406F2A5F27DC}">
      <dgm:prSet/>
      <dgm:spPr/>
      <dgm:t>
        <a:bodyPr/>
        <a:lstStyle/>
        <a:p>
          <a:r>
            <a:rPr lang="en-US"/>
            <a:t>LIP Affair 1973 crucial turning point</a:t>
          </a:r>
        </a:p>
      </dgm:t>
    </dgm:pt>
    <dgm:pt modelId="{CDF5355E-1533-4937-A43C-16F072553DB6}" type="parTrans" cxnId="{451D2CA0-413D-4F9D-BFFB-5B8E9176E0D7}">
      <dgm:prSet/>
      <dgm:spPr/>
      <dgm:t>
        <a:bodyPr/>
        <a:lstStyle/>
        <a:p>
          <a:endParaRPr lang="en-US"/>
        </a:p>
      </dgm:t>
    </dgm:pt>
    <dgm:pt modelId="{05425FEA-E898-4969-A734-FEC36FE6DF63}" type="sibTrans" cxnId="{451D2CA0-413D-4F9D-BFFB-5B8E9176E0D7}">
      <dgm:prSet/>
      <dgm:spPr/>
      <dgm:t>
        <a:bodyPr/>
        <a:lstStyle/>
        <a:p>
          <a:endParaRPr lang="en-US"/>
        </a:p>
      </dgm:t>
    </dgm:pt>
    <dgm:pt modelId="{1FDF7986-1969-48C5-831B-A56FFB86E7C5}">
      <dgm:prSet/>
      <dgm:spPr/>
      <dgm:t>
        <a:bodyPr/>
        <a:lstStyle/>
        <a:p>
          <a:pPr>
            <a:defRPr b="1"/>
          </a:pPr>
          <a:r>
            <a:rPr lang="en-US"/>
            <a:t>1974–1982</a:t>
          </a:r>
        </a:p>
      </dgm:t>
    </dgm:pt>
    <dgm:pt modelId="{555B442C-6DE4-42EE-A573-0E245CE0EA25}" type="parTrans" cxnId="{F4D729F2-E358-4289-83A5-C51AAAD268FD}">
      <dgm:prSet/>
      <dgm:spPr/>
      <dgm:t>
        <a:bodyPr/>
        <a:lstStyle/>
        <a:p>
          <a:endParaRPr lang="en-US"/>
        </a:p>
      </dgm:t>
    </dgm:pt>
    <dgm:pt modelId="{0C256379-4611-4FAD-B546-451317E3A2D0}" type="sibTrans" cxnId="{F4D729F2-E358-4289-83A5-C51AAAD268FD}">
      <dgm:prSet/>
      <dgm:spPr/>
      <dgm:t>
        <a:bodyPr/>
        <a:lstStyle/>
        <a:p>
          <a:endParaRPr lang="en-US"/>
        </a:p>
      </dgm:t>
    </dgm:pt>
    <dgm:pt modelId="{41B0D954-A6E8-4349-9BE4-3050FD3AD45A}">
      <dgm:prSet/>
      <dgm:spPr/>
      <dgm:t>
        <a:bodyPr/>
        <a:lstStyle/>
        <a:p>
          <a:r>
            <a:rPr lang="en-US"/>
            <a:t>Growth of regional offices in France 1974-1982</a:t>
          </a:r>
        </a:p>
      </dgm:t>
    </dgm:pt>
    <dgm:pt modelId="{185E75C2-93DC-407E-B34C-4CEF746E3AC4}" type="parTrans" cxnId="{9C439A6A-8700-4708-B052-7F78C1453699}">
      <dgm:prSet/>
      <dgm:spPr/>
      <dgm:t>
        <a:bodyPr/>
        <a:lstStyle/>
        <a:p>
          <a:endParaRPr lang="en-US"/>
        </a:p>
      </dgm:t>
    </dgm:pt>
    <dgm:pt modelId="{24EFD0E1-1661-47D8-8AF7-BE0B0429C7E5}" type="sibTrans" cxnId="{9C439A6A-8700-4708-B052-7F78C1453699}">
      <dgm:prSet/>
      <dgm:spPr/>
      <dgm:t>
        <a:bodyPr/>
        <a:lstStyle/>
        <a:p>
          <a:endParaRPr lang="en-US"/>
        </a:p>
      </dgm:t>
    </dgm:pt>
    <dgm:pt modelId="{334A8B3D-3C97-414F-8DB8-F7E7424AB7B7}">
      <dgm:prSet/>
      <dgm:spPr/>
      <dgm:t>
        <a:bodyPr/>
        <a:lstStyle/>
        <a:p>
          <a:pPr>
            <a:defRPr b="1"/>
          </a:pPr>
          <a:r>
            <a:rPr lang="en-US"/>
            <a:t>2000s</a:t>
          </a:r>
        </a:p>
      </dgm:t>
    </dgm:pt>
    <dgm:pt modelId="{CE85ED6C-A7A9-464C-9CAD-C47A663C807A}" type="parTrans" cxnId="{98C4B918-2F83-4178-91D7-DA2BF9CA2C9A}">
      <dgm:prSet/>
      <dgm:spPr/>
      <dgm:t>
        <a:bodyPr/>
        <a:lstStyle/>
        <a:p>
          <a:endParaRPr lang="en-US"/>
        </a:p>
      </dgm:t>
    </dgm:pt>
    <dgm:pt modelId="{8F7E28A0-B991-440E-8824-DB6741B902F1}" type="sibTrans" cxnId="{98C4B918-2F83-4178-91D7-DA2BF9CA2C9A}">
      <dgm:prSet/>
      <dgm:spPr/>
      <dgm:t>
        <a:bodyPr/>
        <a:lstStyle/>
        <a:p>
          <a:endParaRPr lang="en-US"/>
        </a:p>
      </dgm:t>
    </dgm:pt>
    <dgm:pt modelId="{4625F7B4-7B24-4FF7-A1C3-0DF26F612DCB}">
      <dgm:prSet/>
      <dgm:spPr/>
      <dgm:t>
        <a:bodyPr/>
        <a:lstStyle/>
        <a:p>
          <a:r>
            <a:rPr lang="en-US" dirty="0"/>
            <a:t>First developments outside France</a:t>
          </a:r>
        </a:p>
      </dgm:t>
    </dgm:pt>
    <dgm:pt modelId="{42F51606-9864-4E7D-8F92-7BA9F036575F}" type="parTrans" cxnId="{083BAD7D-44A0-4D24-9563-8CE91072AA6F}">
      <dgm:prSet/>
      <dgm:spPr/>
      <dgm:t>
        <a:bodyPr/>
        <a:lstStyle/>
        <a:p>
          <a:endParaRPr lang="en-US"/>
        </a:p>
      </dgm:t>
    </dgm:pt>
    <dgm:pt modelId="{668A91FA-C185-472D-AFE9-6B1C23FC973B}" type="sibTrans" cxnId="{083BAD7D-44A0-4D24-9563-8CE91072AA6F}">
      <dgm:prSet/>
      <dgm:spPr/>
      <dgm:t>
        <a:bodyPr/>
        <a:lstStyle/>
        <a:p>
          <a:endParaRPr lang="en-US"/>
        </a:p>
      </dgm:t>
    </dgm:pt>
    <dgm:pt modelId="{95DC35A3-C0C6-4693-967A-D424F0706C0A}">
      <dgm:prSet/>
      <dgm:spPr/>
      <dgm:t>
        <a:bodyPr/>
        <a:lstStyle/>
        <a:p>
          <a:pPr>
            <a:defRPr b="1"/>
          </a:pPr>
          <a:r>
            <a:rPr lang="en-US"/>
            <a:t>2024</a:t>
          </a:r>
        </a:p>
      </dgm:t>
    </dgm:pt>
    <dgm:pt modelId="{52D6888E-6336-49F3-B2D0-5805D11C610B}" type="parTrans" cxnId="{509FDEE2-4CCD-47BA-9DF1-6974F7D35D90}">
      <dgm:prSet/>
      <dgm:spPr/>
      <dgm:t>
        <a:bodyPr/>
        <a:lstStyle/>
        <a:p>
          <a:endParaRPr lang="en-US"/>
        </a:p>
      </dgm:t>
    </dgm:pt>
    <dgm:pt modelId="{274A8BE0-49D2-470A-9C7A-724D446AAE5A}" type="sibTrans" cxnId="{509FDEE2-4CCD-47BA-9DF1-6974F7D35D90}">
      <dgm:prSet/>
      <dgm:spPr/>
      <dgm:t>
        <a:bodyPr/>
        <a:lstStyle/>
        <a:p>
          <a:endParaRPr lang="en-US"/>
        </a:p>
      </dgm:t>
    </dgm:pt>
    <dgm:pt modelId="{FD4581B3-92F3-43F2-972F-C46D88B89DA3}">
      <dgm:prSet/>
      <dgm:spPr/>
      <dgm:t>
        <a:bodyPr/>
        <a:lstStyle/>
        <a:p>
          <a:r>
            <a:rPr lang="en-US" dirty="0"/>
            <a:t>Offices in France, Spain, Belgium, Poland, Romania, UK and Ireland</a:t>
          </a:r>
        </a:p>
      </dgm:t>
    </dgm:pt>
    <dgm:pt modelId="{71DCFD91-BC35-4922-AB12-6949640302FD}" type="parTrans" cxnId="{FCC4EED8-32FD-4AAA-AB9A-4E47B607971E}">
      <dgm:prSet/>
      <dgm:spPr/>
      <dgm:t>
        <a:bodyPr/>
        <a:lstStyle/>
        <a:p>
          <a:endParaRPr lang="en-US"/>
        </a:p>
      </dgm:t>
    </dgm:pt>
    <dgm:pt modelId="{EEAF99E1-DB7E-4C32-9309-96E25F620D74}" type="sibTrans" cxnId="{FCC4EED8-32FD-4AAA-AB9A-4E47B607971E}">
      <dgm:prSet/>
      <dgm:spPr/>
      <dgm:t>
        <a:bodyPr/>
        <a:lstStyle/>
        <a:p>
          <a:endParaRPr lang="en-US"/>
        </a:p>
      </dgm:t>
    </dgm:pt>
    <dgm:pt modelId="{6F89730A-6DFB-4CC2-94A2-4BEF035BB820}" type="pres">
      <dgm:prSet presAssocID="{737F13F1-5037-449A-999A-C70F6450D3DD}" presName="root" presStyleCnt="0">
        <dgm:presLayoutVars>
          <dgm:chMax/>
          <dgm:chPref/>
          <dgm:animLvl val="lvl"/>
        </dgm:presLayoutVars>
      </dgm:prSet>
      <dgm:spPr/>
    </dgm:pt>
    <dgm:pt modelId="{A8D3004B-486C-4EF3-9EAD-42044669EA5F}" type="pres">
      <dgm:prSet presAssocID="{737F13F1-5037-449A-999A-C70F6450D3DD}" presName="divider" presStyleLbl="fgAcc1" presStyleIdx="0" presStyleCnt="1"/>
      <dgm:spPr/>
    </dgm:pt>
    <dgm:pt modelId="{08400433-E7CE-46DA-9CB0-BF2D6291B75A}" type="pres">
      <dgm:prSet presAssocID="{737F13F1-5037-449A-999A-C70F6450D3DD}" presName="nodes" presStyleCnt="0">
        <dgm:presLayoutVars>
          <dgm:chMax/>
          <dgm:chPref/>
          <dgm:animLvl val="lvl"/>
        </dgm:presLayoutVars>
      </dgm:prSet>
      <dgm:spPr/>
    </dgm:pt>
    <dgm:pt modelId="{3CB25CAE-2AE5-42FC-B61D-B03AFA6CFAC7}" type="pres">
      <dgm:prSet presAssocID="{4CDB4FC0-BBB8-487A-95D1-59B6DE13F7AB}" presName="composite" presStyleCnt="0"/>
      <dgm:spPr/>
    </dgm:pt>
    <dgm:pt modelId="{DE234240-875F-455F-A048-02989358D8FC}" type="pres">
      <dgm:prSet presAssocID="{4CDB4FC0-BBB8-487A-95D1-59B6DE13F7AB}" presName="L1TextContainer" presStyleLbl="alignNode1" presStyleIdx="0" presStyleCnt="5">
        <dgm:presLayoutVars>
          <dgm:chMax val="1"/>
          <dgm:chPref val="1"/>
          <dgm:bulletEnabled val="1"/>
        </dgm:presLayoutVars>
      </dgm:prSet>
      <dgm:spPr/>
    </dgm:pt>
    <dgm:pt modelId="{2DB65F3E-BF63-4BFD-9A52-EAC7D3149979}" type="pres">
      <dgm:prSet presAssocID="{4CDB4FC0-BBB8-487A-95D1-59B6DE13F7AB}" presName="L2TextContainerWrapper" presStyleCnt="0">
        <dgm:presLayoutVars>
          <dgm:bulletEnabled val="1"/>
        </dgm:presLayoutVars>
      </dgm:prSet>
      <dgm:spPr/>
    </dgm:pt>
    <dgm:pt modelId="{AC6364AF-844E-4C97-AC13-E1FA2AC47BE0}" type="pres">
      <dgm:prSet presAssocID="{4CDB4FC0-BBB8-487A-95D1-59B6DE13F7AB}" presName="L2TextContainer" presStyleLbl="bgAccFollowNode1" presStyleIdx="0" presStyleCnt="5"/>
      <dgm:spPr/>
    </dgm:pt>
    <dgm:pt modelId="{835540DD-561F-4018-8590-E37ADD28054C}" type="pres">
      <dgm:prSet presAssocID="{4CDB4FC0-BBB8-487A-95D1-59B6DE13F7AB}" presName="FlexibleEmptyPlaceHolder" presStyleCnt="0"/>
      <dgm:spPr/>
    </dgm:pt>
    <dgm:pt modelId="{B6A7624A-E420-45B8-9DD4-C35133C0B6ED}" type="pres">
      <dgm:prSet presAssocID="{4CDB4FC0-BBB8-487A-95D1-59B6DE13F7AB}" presName="ConnectLine" presStyleLbl="sibTrans1D1" presStyleIdx="0" presStyleCnt="5"/>
      <dgm:spPr/>
    </dgm:pt>
    <dgm:pt modelId="{0A8F3DEB-A380-47D8-8FFE-70DE26EC908A}" type="pres">
      <dgm:prSet presAssocID="{4CDB4FC0-BBB8-487A-95D1-59B6DE13F7AB}" presName="ConnectorPoint" presStyleLbl="node1" presStyleIdx="0"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43CB587-5639-49D4-881C-3A2CF0CCA74E}" type="pres">
      <dgm:prSet presAssocID="{4CDB4FC0-BBB8-487A-95D1-59B6DE13F7AB}" presName="EmptyPlaceHolder" presStyleCnt="0"/>
      <dgm:spPr/>
    </dgm:pt>
    <dgm:pt modelId="{9AEFAF8B-B299-453D-92CA-A06E3E783D29}" type="pres">
      <dgm:prSet presAssocID="{0DFED513-7BD4-4CCC-B552-112BF63EC115}" presName="spaceBetweenRectangles" presStyleCnt="0"/>
      <dgm:spPr/>
    </dgm:pt>
    <dgm:pt modelId="{784FCC24-D089-4990-8CE3-F726B3DD20A5}" type="pres">
      <dgm:prSet presAssocID="{7C22FE31-4FFD-4CB8-95DE-E054FA8BDF87}" presName="composite" presStyleCnt="0"/>
      <dgm:spPr/>
    </dgm:pt>
    <dgm:pt modelId="{094A0DEF-B06B-4819-BA92-E542F48D6615}" type="pres">
      <dgm:prSet presAssocID="{7C22FE31-4FFD-4CB8-95DE-E054FA8BDF87}" presName="L1TextContainer" presStyleLbl="alignNode1" presStyleIdx="1" presStyleCnt="5">
        <dgm:presLayoutVars>
          <dgm:chMax val="1"/>
          <dgm:chPref val="1"/>
          <dgm:bulletEnabled val="1"/>
        </dgm:presLayoutVars>
      </dgm:prSet>
      <dgm:spPr/>
    </dgm:pt>
    <dgm:pt modelId="{CCEDA696-D85E-4322-AA90-18847278869A}" type="pres">
      <dgm:prSet presAssocID="{7C22FE31-4FFD-4CB8-95DE-E054FA8BDF87}" presName="L2TextContainerWrapper" presStyleCnt="0">
        <dgm:presLayoutVars>
          <dgm:bulletEnabled val="1"/>
        </dgm:presLayoutVars>
      </dgm:prSet>
      <dgm:spPr/>
    </dgm:pt>
    <dgm:pt modelId="{CA6A64A3-D4AF-4385-B1C2-BC42EF079C80}" type="pres">
      <dgm:prSet presAssocID="{7C22FE31-4FFD-4CB8-95DE-E054FA8BDF87}" presName="L2TextContainer" presStyleLbl="bgAccFollowNode1" presStyleIdx="1" presStyleCnt="5"/>
      <dgm:spPr/>
    </dgm:pt>
    <dgm:pt modelId="{5274159F-6B04-4A78-AFD0-3AB71B0B809B}" type="pres">
      <dgm:prSet presAssocID="{7C22FE31-4FFD-4CB8-95DE-E054FA8BDF87}" presName="FlexibleEmptyPlaceHolder" presStyleCnt="0"/>
      <dgm:spPr/>
    </dgm:pt>
    <dgm:pt modelId="{75B4279B-97FD-463F-8326-779A6A8F9F29}" type="pres">
      <dgm:prSet presAssocID="{7C22FE31-4FFD-4CB8-95DE-E054FA8BDF87}" presName="ConnectLine" presStyleLbl="sibTrans1D1" presStyleIdx="1" presStyleCnt="5"/>
      <dgm:spPr/>
    </dgm:pt>
    <dgm:pt modelId="{02726681-EFAE-4346-86A9-4231482E8B51}" type="pres">
      <dgm:prSet presAssocID="{7C22FE31-4FFD-4CB8-95DE-E054FA8BDF87}" presName="ConnectorPoint" presStyleLbl="node1" presStyleIdx="1"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88905F2-39E7-47DD-A40D-A8E93B97F797}" type="pres">
      <dgm:prSet presAssocID="{7C22FE31-4FFD-4CB8-95DE-E054FA8BDF87}" presName="EmptyPlaceHolder" presStyleCnt="0"/>
      <dgm:spPr/>
    </dgm:pt>
    <dgm:pt modelId="{6D4BDBC8-B213-4800-ABAE-6B94A5E109C8}" type="pres">
      <dgm:prSet presAssocID="{E22C27E7-C964-4A05-9A22-9C13ADF7D8A3}" presName="spaceBetweenRectangles" presStyleCnt="0"/>
      <dgm:spPr/>
    </dgm:pt>
    <dgm:pt modelId="{7023F555-D9B8-427E-8516-65BFC007AAFA}" type="pres">
      <dgm:prSet presAssocID="{1FDF7986-1969-48C5-831B-A56FFB86E7C5}" presName="composite" presStyleCnt="0"/>
      <dgm:spPr/>
    </dgm:pt>
    <dgm:pt modelId="{9EAF058B-AC6F-4174-AD17-438FCE144506}" type="pres">
      <dgm:prSet presAssocID="{1FDF7986-1969-48C5-831B-A56FFB86E7C5}" presName="L1TextContainer" presStyleLbl="alignNode1" presStyleIdx="2" presStyleCnt="5">
        <dgm:presLayoutVars>
          <dgm:chMax val="1"/>
          <dgm:chPref val="1"/>
          <dgm:bulletEnabled val="1"/>
        </dgm:presLayoutVars>
      </dgm:prSet>
      <dgm:spPr/>
    </dgm:pt>
    <dgm:pt modelId="{6481528B-C10B-4E6D-9353-51E4D716F3D6}" type="pres">
      <dgm:prSet presAssocID="{1FDF7986-1969-48C5-831B-A56FFB86E7C5}" presName="L2TextContainerWrapper" presStyleCnt="0">
        <dgm:presLayoutVars>
          <dgm:bulletEnabled val="1"/>
        </dgm:presLayoutVars>
      </dgm:prSet>
      <dgm:spPr/>
    </dgm:pt>
    <dgm:pt modelId="{C571D3E2-3686-4C8F-AAB8-F9B87AA71590}" type="pres">
      <dgm:prSet presAssocID="{1FDF7986-1969-48C5-831B-A56FFB86E7C5}" presName="L2TextContainer" presStyleLbl="bgAccFollowNode1" presStyleIdx="2" presStyleCnt="5"/>
      <dgm:spPr/>
    </dgm:pt>
    <dgm:pt modelId="{56AE036C-E264-4A0E-B1D3-4C33172B69AD}" type="pres">
      <dgm:prSet presAssocID="{1FDF7986-1969-48C5-831B-A56FFB86E7C5}" presName="FlexibleEmptyPlaceHolder" presStyleCnt="0"/>
      <dgm:spPr/>
    </dgm:pt>
    <dgm:pt modelId="{5826649E-9B09-4790-87BB-35E04859A08B}" type="pres">
      <dgm:prSet presAssocID="{1FDF7986-1969-48C5-831B-A56FFB86E7C5}" presName="ConnectLine" presStyleLbl="sibTrans1D1" presStyleIdx="2" presStyleCnt="5"/>
      <dgm:spPr/>
    </dgm:pt>
    <dgm:pt modelId="{A2721C01-B53D-488D-B887-4BD513EF28EF}" type="pres">
      <dgm:prSet presAssocID="{1FDF7986-1969-48C5-831B-A56FFB86E7C5}" presName="ConnectorPoint" presStyleLbl="node1" presStyleIdx="2"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2C7D4DE-DD6F-4A90-8C5A-45EA3E63B402}" type="pres">
      <dgm:prSet presAssocID="{1FDF7986-1969-48C5-831B-A56FFB86E7C5}" presName="EmptyPlaceHolder" presStyleCnt="0"/>
      <dgm:spPr/>
    </dgm:pt>
    <dgm:pt modelId="{64643D42-6123-4198-AA4D-EDF4BFD4D54D}" type="pres">
      <dgm:prSet presAssocID="{0C256379-4611-4FAD-B546-451317E3A2D0}" presName="spaceBetweenRectangles" presStyleCnt="0"/>
      <dgm:spPr/>
    </dgm:pt>
    <dgm:pt modelId="{E3FF7A74-A118-4504-8D0C-7C6680A47F7F}" type="pres">
      <dgm:prSet presAssocID="{334A8B3D-3C97-414F-8DB8-F7E7424AB7B7}" presName="composite" presStyleCnt="0"/>
      <dgm:spPr/>
    </dgm:pt>
    <dgm:pt modelId="{3D50A462-722C-497B-9BF6-5466C74B6799}" type="pres">
      <dgm:prSet presAssocID="{334A8B3D-3C97-414F-8DB8-F7E7424AB7B7}" presName="L1TextContainer" presStyleLbl="alignNode1" presStyleIdx="3" presStyleCnt="5">
        <dgm:presLayoutVars>
          <dgm:chMax val="1"/>
          <dgm:chPref val="1"/>
          <dgm:bulletEnabled val="1"/>
        </dgm:presLayoutVars>
      </dgm:prSet>
      <dgm:spPr/>
    </dgm:pt>
    <dgm:pt modelId="{07A0FBCE-FAC2-4383-B272-2325D6AA956A}" type="pres">
      <dgm:prSet presAssocID="{334A8B3D-3C97-414F-8DB8-F7E7424AB7B7}" presName="L2TextContainerWrapper" presStyleCnt="0">
        <dgm:presLayoutVars>
          <dgm:bulletEnabled val="1"/>
        </dgm:presLayoutVars>
      </dgm:prSet>
      <dgm:spPr/>
    </dgm:pt>
    <dgm:pt modelId="{45475C26-AD22-4FB5-B5D2-3106F6DB0C9A}" type="pres">
      <dgm:prSet presAssocID="{334A8B3D-3C97-414F-8DB8-F7E7424AB7B7}" presName="L2TextContainer" presStyleLbl="bgAccFollowNode1" presStyleIdx="3" presStyleCnt="5"/>
      <dgm:spPr/>
    </dgm:pt>
    <dgm:pt modelId="{B3BB9D42-8CAE-4639-9E34-74BE9DE3B49A}" type="pres">
      <dgm:prSet presAssocID="{334A8B3D-3C97-414F-8DB8-F7E7424AB7B7}" presName="FlexibleEmptyPlaceHolder" presStyleCnt="0"/>
      <dgm:spPr/>
    </dgm:pt>
    <dgm:pt modelId="{0D3521A5-E054-4E13-A162-94E0414E8C90}" type="pres">
      <dgm:prSet presAssocID="{334A8B3D-3C97-414F-8DB8-F7E7424AB7B7}" presName="ConnectLine" presStyleLbl="sibTrans1D1" presStyleIdx="3" presStyleCnt="5"/>
      <dgm:spPr/>
    </dgm:pt>
    <dgm:pt modelId="{0AD0FC0D-1026-474D-A99D-35FC9F3D122F}" type="pres">
      <dgm:prSet presAssocID="{334A8B3D-3C97-414F-8DB8-F7E7424AB7B7}" presName="ConnectorPoint" presStyleLbl="node1" presStyleIdx="3"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DFDE143-75F1-4806-AB9A-52880396827D}" type="pres">
      <dgm:prSet presAssocID="{334A8B3D-3C97-414F-8DB8-F7E7424AB7B7}" presName="EmptyPlaceHolder" presStyleCnt="0"/>
      <dgm:spPr/>
    </dgm:pt>
    <dgm:pt modelId="{39366172-6E70-42EE-8E6B-876B57A8C64A}" type="pres">
      <dgm:prSet presAssocID="{8F7E28A0-B991-440E-8824-DB6741B902F1}" presName="spaceBetweenRectangles" presStyleCnt="0"/>
      <dgm:spPr/>
    </dgm:pt>
    <dgm:pt modelId="{B0CBBCBE-E10D-42C0-BD54-3D3EB33AEA7F}" type="pres">
      <dgm:prSet presAssocID="{95DC35A3-C0C6-4693-967A-D424F0706C0A}" presName="composite" presStyleCnt="0"/>
      <dgm:spPr/>
    </dgm:pt>
    <dgm:pt modelId="{E2ED07AE-D10A-48EC-8709-88DFFD6E45B9}" type="pres">
      <dgm:prSet presAssocID="{95DC35A3-C0C6-4693-967A-D424F0706C0A}" presName="L1TextContainer" presStyleLbl="alignNode1" presStyleIdx="4" presStyleCnt="5">
        <dgm:presLayoutVars>
          <dgm:chMax val="1"/>
          <dgm:chPref val="1"/>
          <dgm:bulletEnabled val="1"/>
        </dgm:presLayoutVars>
      </dgm:prSet>
      <dgm:spPr/>
    </dgm:pt>
    <dgm:pt modelId="{8E311E92-4CA6-47CD-BE5B-01A0D4085299}" type="pres">
      <dgm:prSet presAssocID="{95DC35A3-C0C6-4693-967A-D424F0706C0A}" presName="L2TextContainerWrapper" presStyleCnt="0">
        <dgm:presLayoutVars>
          <dgm:bulletEnabled val="1"/>
        </dgm:presLayoutVars>
      </dgm:prSet>
      <dgm:spPr/>
    </dgm:pt>
    <dgm:pt modelId="{BBD5347D-FD30-4E85-9929-54BF80AEC0C6}" type="pres">
      <dgm:prSet presAssocID="{95DC35A3-C0C6-4693-967A-D424F0706C0A}" presName="L2TextContainer" presStyleLbl="bgAccFollowNode1" presStyleIdx="4" presStyleCnt="5"/>
      <dgm:spPr/>
    </dgm:pt>
    <dgm:pt modelId="{C6EAB6A2-7465-4786-8F74-BD0F993D90E0}" type="pres">
      <dgm:prSet presAssocID="{95DC35A3-C0C6-4693-967A-D424F0706C0A}" presName="FlexibleEmptyPlaceHolder" presStyleCnt="0"/>
      <dgm:spPr/>
    </dgm:pt>
    <dgm:pt modelId="{B1109F47-C175-4AA2-A758-06D2254DBA3B}" type="pres">
      <dgm:prSet presAssocID="{95DC35A3-C0C6-4693-967A-D424F0706C0A}" presName="ConnectLine" presStyleLbl="sibTrans1D1" presStyleIdx="4" presStyleCnt="5"/>
      <dgm:spPr/>
    </dgm:pt>
    <dgm:pt modelId="{08E09E2A-5FBC-42C2-AAA8-195685D49565}" type="pres">
      <dgm:prSet presAssocID="{95DC35A3-C0C6-4693-967A-D424F0706C0A}" presName="ConnectorPoint" presStyleLbl="node1" presStyleIdx="4"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17C53F4-95D2-4EBC-AE3F-B722A618268B}" type="pres">
      <dgm:prSet presAssocID="{95DC35A3-C0C6-4693-967A-D424F0706C0A}" presName="EmptyPlaceHolder" presStyleCnt="0"/>
      <dgm:spPr/>
    </dgm:pt>
  </dgm:ptLst>
  <dgm:cxnLst>
    <dgm:cxn modelId="{98C4B918-2F83-4178-91D7-DA2BF9CA2C9A}" srcId="{737F13F1-5037-449A-999A-C70F6450D3DD}" destId="{334A8B3D-3C97-414F-8DB8-F7E7424AB7B7}" srcOrd="3" destOrd="0" parTransId="{CE85ED6C-A7A9-464C-9CAD-C47A663C807A}" sibTransId="{8F7E28A0-B991-440E-8824-DB6741B902F1}"/>
    <dgm:cxn modelId="{7B8D3C33-2D56-4298-932C-18200EB69F24}" type="presOf" srcId="{41B0D954-A6E8-4349-9BE4-3050FD3AD45A}" destId="{C571D3E2-3686-4C8F-AAB8-F9B87AA71590}" srcOrd="0" destOrd="0" presId="urn:microsoft.com/office/officeart/2017/3/layout/HorizontalLabelsTimeline"/>
    <dgm:cxn modelId="{1F594736-3AA0-4D8A-A80B-2C6D9D71D336}" srcId="{4CDB4FC0-BBB8-487A-95D1-59B6DE13F7AB}" destId="{A207158F-1A38-4241-AFF0-8A5F0FCBDA1D}" srcOrd="0" destOrd="0" parTransId="{1E98C539-4A79-4F6C-94B7-D0753F653B78}" sibTransId="{5CCA3556-5150-4C69-ACE2-3319B828F78B}"/>
    <dgm:cxn modelId="{0F996647-6A6A-43C4-8C57-8AD69D6B71C5}" type="presOf" srcId="{A207158F-1A38-4241-AFF0-8A5F0FCBDA1D}" destId="{AC6364AF-844E-4C97-AC13-E1FA2AC47BE0}" srcOrd="0" destOrd="0" presId="urn:microsoft.com/office/officeart/2017/3/layout/HorizontalLabelsTimeline"/>
    <dgm:cxn modelId="{9C439A6A-8700-4708-B052-7F78C1453699}" srcId="{1FDF7986-1969-48C5-831B-A56FFB86E7C5}" destId="{41B0D954-A6E8-4349-9BE4-3050FD3AD45A}" srcOrd="0" destOrd="0" parTransId="{185E75C2-93DC-407E-B34C-4CEF746E3AC4}" sibTransId="{24EFD0E1-1661-47D8-8AF7-BE0B0429C7E5}"/>
    <dgm:cxn modelId="{8C01A76C-50F0-4C14-AB8A-93F53993C96B}" type="presOf" srcId="{1FDF7986-1969-48C5-831B-A56FFB86E7C5}" destId="{9EAF058B-AC6F-4174-AD17-438FCE144506}" srcOrd="0" destOrd="0" presId="urn:microsoft.com/office/officeart/2017/3/layout/HorizontalLabelsTimeline"/>
    <dgm:cxn modelId="{A627B56D-3AC9-4D85-9909-CF52A8D04DE2}" type="presOf" srcId="{12F45655-3276-45B8-A824-406F2A5F27DC}" destId="{CA6A64A3-D4AF-4385-B1C2-BC42EF079C80}" srcOrd="0" destOrd="0" presId="urn:microsoft.com/office/officeart/2017/3/layout/HorizontalLabelsTimeline"/>
    <dgm:cxn modelId="{A9121E53-B210-4F0D-9AD5-FA01CB573E89}" type="presOf" srcId="{95DC35A3-C0C6-4693-967A-D424F0706C0A}" destId="{E2ED07AE-D10A-48EC-8709-88DFFD6E45B9}" srcOrd="0" destOrd="0" presId="urn:microsoft.com/office/officeart/2017/3/layout/HorizontalLabelsTimeline"/>
    <dgm:cxn modelId="{02FF8B7C-C41E-46F1-9184-685074CE03F3}" type="presOf" srcId="{334A8B3D-3C97-414F-8DB8-F7E7424AB7B7}" destId="{3D50A462-722C-497B-9BF6-5466C74B6799}" srcOrd="0" destOrd="0" presId="urn:microsoft.com/office/officeart/2017/3/layout/HorizontalLabelsTimeline"/>
    <dgm:cxn modelId="{083BAD7D-44A0-4D24-9563-8CE91072AA6F}" srcId="{334A8B3D-3C97-414F-8DB8-F7E7424AB7B7}" destId="{4625F7B4-7B24-4FF7-A1C3-0DF26F612DCB}" srcOrd="0" destOrd="0" parTransId="{42F51606-9864-4E7D-8F92-7BA9F036575F}" sibTransId="{668A91FA-C185-472D-AFE9-6B1C23FC973B}"/>
    <dgm:cxn modelId="{F665B487-0043-41E0-A716-5B8F094C2C55}" type="presOf" srcId="{737F13F1-5037-449A-999A-C70F6450D3DD}" destId="{6F89730A-6DFB-4CC2-94A2-4BEF035BB820}" srcOrd="0" destOrd="0" presId="urn:microsoft.com/office/officeart/2017/3/layout/HorizontalLabelsTimeline"/>
    <dgm:cxn modelId="{1E359592-EDFB-4644-B0B2-E734D57F389E}" type="presOf" srcId="{7C22FE31-4FFD-4CB8-95DE-E054FA8BDF87}" destId="{094A0DEF-B06B-4819-BA92-E542F48D6615}" srcOrd="0" destOrd="0" presId="urn:microsoft.com/office/officeart/2017/3/layout/HorizontalLabelsTimeline"/>
    <dgm:cxn modelId="{451D2CA0-413D-4F9D-BFFB-5B8E9176E0D7}" srcId="{7C22FE31-4FFD-4CB8-95DE-E054FA8BDF87}" destId="{12F45655-3276-45B8-A824-406F2A5F27DC}" srcOrd="0" destOrd="0" parTransId="{CDF5355E-1533-4937-A43C-16F072553DB6}" sibTransId="{05425FEA-E898-4969-A734-FEC36FE6DF63}"/>
    <dgm:cxn modelId="{DED510AF-E39C-4FBE-A59B-AB721E6EC7F6}" srcId="{737F13F1-5037-449A-999A-C70F6450D3DD}" destId="{7C22FE31-4FFD-4CB8-95DE-E054FA8BDF87}" srcOrd="1" destOrd="0" parTransId="{529591A7-FD11-4633-BF1C-2C8CD1B816F5}" sibTransId="{E22C27E7-C964-4A05-9A22-9C13ADF7D8A3}"/>
    <dgm:cxn modelId="{16CE19C6-C5E9-41A2-B5A4-15027DC5B543}" type="presOf" srcId="{4CDB4FC0-BBB8-487A-95D1-59B6DE13F7AB}" destId="{DE234240-875F-455F-A048-02989358D8FC}" srcOrd="0" destOrd="0" presId="urn:microsoft.com/office/officeart/2017/3/layout/HorizontalLabelsTimeline"/>
    <dgm:cxn modelId="{E381C0D2-8F56-4DF2-BC6B-D6F06E70A39A}" type="presOf" srcId="{4625F7B4-7B24-4FF7-A1C3-0DF26F612DCB}" destId="{45475C26-AD22-4FB5-B5D2-3106F6DB0C9A}" srcOrd="0" destOrd="0" presId="urn:microsoft.com/office/officeart/2017/3/layout/HorizontalLabelsTimeline"/>
    <dgm:cxn modelId="{FCC4EED8-32FD-4AAA-AB9A-4E47B607971E}" srcId="{95DC35A3-C0C6-4693-967A-D424F0706C0A}" destId="{FD4581B3-92F3-43F2-972F-C46D88B89DA3}" srcOrd="0" destOrd="0" parTransId="{71DCFD91-BC35-4922-AB12-6949640302FD}" sibTransId="{EEAF99E1-DB7E-4C32-9309-96E25F620D74}"/>
    <dgm:cxn modelId="{509FDEE2-4CCD-47BA-9DF1-6974F7D35D90}" srcId="{737F13F1-5037-449A-999A-C70F6450D3DD}" destId="{95DC35A3-C0C6-4693-967A-D424F0706C0A}" srcOrd="4" destOrd="0" parTransId="{52D6888E-6336-49F3-B2D0-5805D11C610B}" sibTransId="{274A8BE0-49D2-470A-9C7A-724D446AAE5A}"/>
    <dgm:cxn modelId="{F4D729F2-E358-4289-83A5-C51AAAD268FD}" srcId="{737F13F1-5037-449A-999A-C70F6450D3DD}" destId="{1FDF7986-1969-48C5-831B-A56FFB86E7C5}" srcOrd="2" destOrd="0" parTransId="{555B442C-6DE4-42EE-A573-0E245CE0EA25}" sibTransId="{0C256379-4611-4FAD-B546-451317E3A2D0}"/>
    <dgm:cxn modelId="{D166C1F4-3D8B-484F-A448-85F82F1BFDC2}" srcId="{737F13F1-5037-449A-999A-C70F6450D3DD}" destId="{4CDB4FC0-BBB8-487A-95D1-59B6DE13F7AB}" srcOrd="0" destOrd="0" parTransId="{7B83D120-18FC-4044-A925-BD0C9A2E7E50}" sibTransId="{0DFED513-7BD4-4CCC-B552-112BF63EC115}"/>
    <dgm:cxn modelId="{0282B2FA-CF6A-487E-A143-D5A3C4D19FA4}" type="presOf" srcId="{FD4581B3-92F3-43F2-972F-C46D88B89DA3}" destId="{BBD5347D-FD30-4E85-9929-54BF80AEC0C6}" srcOrd="0" destOrd="0" presId="urn:microsoft.com/office/officeart/2017/3/layout/HorizontalLabelsTimeline"/>
    <dgm:cxn modelId="{8F7B0C48-A772-4C69-AEDB-A6A9DEB48CA5}" type="presParOf" srcId="{6F89730A-6DFB-4CC2-94A2-4BEF035BB820}" destId="{A8D3004B-486C-4EF3-9EAD-42044669EA5F}" srcOrd="0" destOrd="0" presId="urn:microsoft.com/office/officeart/2017/3/layout/HorizontalLabelsTimeline"/>
    <dgm:cxn modelId="{B3892318-079B-4DE6-ABD9-1998AB730CF6}" type="presParOf" srcId="{6F89730A-6DFB-4CC2-94A2-4BEF035BB820}" destId="{08400433-E7CE-46DA-9CB0-BF2D6291B75A}" srcOrd="1" destOrd="0" presId="urn:microsoft.com/office/officeart/2017/3/layout/HorizontalLabelsTimeline"/>
    <dgm:cxn modelId="{C602A2D7-72AE-4B98-A1E2-86252DC913C5}" type="presParOf" srcId="{08400433-E7CE-46DA-9CB0-BF2D6291B75A}" destId="{3CB25CAE-2AE5-42FC-B61D-B03AFA6CFAC7}" srcOrd="0" destOrd="0" presId="urn:microsoft.com/office/officeart/2017/3/layout/HorizontalLabelsTimeline"/>
    <dgm:cxn modelId="{FB37AB5A-DCFF-47C4-8BB0-D6A2CCE31871}" type="presParOf" srcId="{3CB25CAE-2AE5-42FC-B61D-B03AFA6CFAC7}" destId="{DE234240-875F-455F-A048-02989358D8FC}" srcOrd="0" destOrd="0" presId="urn:microsoft.com/office/officeart/2017/3/layout/HorizontalLabelsTimeline"/>
    <dgm:cxn modelId="{90ACB66A-5302-4798-9E14-4BEE39BEEB2D}" type="presParOf" srcId="{3CB25CAE-2AE5-42FC-B61D-B03AFA6CFAC7}" destId="{2DB65F3E-BF63-4BFD-9A52-EAC7D3149979}" srcOrd="1" destOrd="0" presId="urn:microsoft.com/office/officeart/2017/3/layout/HorizontalLabelsTimeline"/>
    <dgm:cxn modelId="{350AFE60-ACC4-44AE-9C44-CE6D9B8F0086}" type="presParOf" srcId="{2DB65F3E-BF63-4BFD-9A52-EAC7D3149979}" destId="{AC6364AF-844E-4C97-AC13-E1FA2AC47BE0}" srcOrd="0" destOrd="0" presId="urn:microsoft.com/office/officeart/2017/3/layout/HorizontalLabelsTimeline"/>
    <dgm:cxn modelId="{7145DA2E-7C9F-4D3F-BD4B-63CEBD4FE76F}" type="presParOf" srcId="{2DB65F3E-BF63-4BFD-9A52-EAC7D3149979}" destId="{835540DD-561F-4018-8590-E37ADD28054C}" srcOrd="1" destOrd="0" presId="urn:microsoft.com/office/officeart/2017/3/layout/HorizontalLabelsTimeline"/>
    <dgm:cxn modelId="{2E162FF9-2097-4C72-A34A-FF56B0F924A0}" type="presParOf" srcId="{3CB25CAE-2AE5-42FC-B61D-B03AFA6CFAC7}" destId="{B6A7624A-E420-45B8-9DD4-C35133C0B6ED}" srcOrd="2" destOrd="0" presId="urn:microsoft.com/office/officeart/2017/3/layout/HorizontalLabelsTimeline"/>
    <dgm:cxn modelId="{C0C3A571-B4D5-4A0E-9A48-30240177DFA1}" type="presParOf" srcId="{3CB25CAE-2AE5-42FC-B61D-B03AFA6CFAC7}" destId="{0A8F3DEB-A380-47D8-8FFE-70DE26EC908A}" srcOrd="3" destOrd="0" presId="urn:microsoft.com/office/officeart/2017/3/layout/HorizontalLabelsTimeline"/>
    <dgm:cxn modelId="{64D1F606-674C-4C0F-99B0-720C5E0C4BC2}" type="presParOf" srcId="{3CB25CAE-2AE5-42FC-B61D-B03AFA6CFAC7}" destId="{143CB587-5639-49D4-881C-3A2CF0CCA74E}" srcOrd="4" destOrd="0" presId="urn:microsoft.com/office/officeart/2017/3/layout/HorizontalLabelsTimeline"/>
    <dgm:cxn modelId="{75040DC3-631E-4F5A-97A8-96FF76B3563C}" type="presParOf" srcId="{08400433-E7CE-46DA-9CB0-BF2D6291B75A}" destId="{9AEFAF8B-B299-453D-92CA-A06E3E783D29}" srcOrd="1" destOrd="0" presId="urn:microsoft.com/office/officeart/2017/3/layout/HorizontalLabelsTimeline"/>
    <dgm:cxn modelId="{ACBC877E-D7F2-4B31-BA6F-503636A0CE63}" type="presParOf" srcId="{08400433-E7CE-46DA-9CB0-BF2D6291B75A}" destId="{784FCC24-D089-4990-8CE3-F726B3DD20A5}" srcOrd="2" destOrd="0" presId="urn:microsoft.com/office/officeart/2017/3/layout/HorizontalLabelsTimeline"/>
    <dgm:cxn modelId="{87CF4170-3042-4C48-AC4C-98A18E43C90B}" type="presParOf" srcId="{784FCC24-D089-4990-8CE3-F726B3DD20A5}" destId="{094A0DEF-B06B-4819-BA92-E542F48D6615}" srcOrd="0" destOrd="0" presId="urn:microsoft.com/office/officeart/2017/3/layout/HorizontalLabelsTimeline"/>
    <dgm:cxn modelId="{3FF2C604-0292-46C2-99C8-236075AAE08C}" type="presParOf" srcId="{784FCC24-D089-4990-8CE3-F726B3DD20A5}" destId="{CCEDA696-D85E-4322-AA90-18847278869A}" srcOrd="1" destOrd="0" presId="urn:microsoft.com/office/officeart/2017/3/layout/HorizontalLabelsTimeline"/>
    <dgm:cxn modelId="{CBFB951D-2BA5-4277-8A80-093FB7247042}" type="presParOf" srcId="{CCEDA696-D85E-4322-AA90-18847278869A}" destId="{CA6A64A3-D4AF-4385-B1C2-BC42EF079C80}" srcOrd="0" destOrd="0" presId="urn:microsoft.com/office/officeart/2017/3/layout/HorizontalLabelsTimeline"/>
    <dgm:cxn modelId="{EB31FF94-4E4E-42BF-8D5F-F0A5DFA4AAE0}" type="presParOf" srcId="{CCEDA696-D85E-4322-AA90-18847278869A}" destId="{5274159F-6B04-4A78-AFD0-3AB71B0B809B}" srcOrd="1" destOrd="0" presId="urn:microsoft.com/office/officeart/2017/3/layout/HorizontalLabelsTimeline"/>
    <dgm:cxn modelId="{DD4E5E65-961C-49D2-B882-8BE98C87B548}" type="presParOf" srcId="{784FCC24-D089-4990-8CE3-F726B3DD20A5}" destId="{75B4279B-97FD-463F-8326-779A6A8F9F29}" srcOrd="2" destOrd="0" presId="urn:microsoft.com/office/officeart/2017/3/layout/HorizontalLabelsTimeline"/>
    <dgm:cxn modelId="{2E5DF715-113B-4749-8D81-25127EE645A9}" type="presParOf" srcId="{784FCC24-D089-4990-8CE3-F726B3DD20A5}" destId="{02726681-EFAE-4346-86A9-4231482E8B51}" srcOrd="3" destOrd="0" presId="urn:microsoft.com/office/officeart/2017/3/layout/HorizontalLabelsTimeline"/>
    <dgm:cxn modelId="{C6B77B26-1621-4FF3-8CA3-F2DB67DD2CF9}" type="presParOf" srcId="{784FCC24-D089-4990-8CE3-F726B3DD20A5}" destId="{288905F2-39E7-47DD-A40D-A8E93B97F797}" srcOrd="4" destOrd="0" presId="urn:microsoft.com/office/officeart/2017/3/layout/HorizontalLabelsTimeline"/>
    <dgm:cxn modelId="{6012C760-95E4-4BC4-B32B-23C1347D9D60}" type="presParOf" srcId="{08400433-E7CE-46DA-9CB0-BF2D6291B75A}" destId="{6D4BDBC8-B213-4800-ABAE-6B94A5E109C8}" srcOrd="3" destOrd="0" presId="urn:microsoft.com/office/officeart/2017/3/layout/HorizontalLabelsTimeline"/>
    <dgm:cxn modelId="{D5D2B28A-5BC8-4300-A933-25B85C5FFBB0}" type="presParOf" srcId="{08400433-E7CE-46DA-9CB0-BF2D6291B75A}" destId="{7023F555-D9B8-427E-8516-65BFC007AAFA}" srcOrd="4" destOrd="0" presId="urn:microsoft.com/office/officeart/2017/3/layout/HorizontalLabelsTimeline"/>
    <dgm:cxn modelId="{0D605151-0D59-45BF-96FF-5C704B33CAC0}" type="presParOf" srcId="{7023F555-D9B8-427E-8516-65BFC007AAFA}" destId="{9EAF058B-AC6F-4174-AD17-438FCE144506}" srcOrd="0" destOrd="0" presId="urn:microsoft.com/office/officeart/2017/3/layout/HorizontalLabelsTimeline"/>
    <dgm:cxn modelId="{83644B2C-CB37-4682-9324-933810B0A990}" type="presParOf" srcId="{7023F555-D9B8-427E-8516-65BFC007AAFA}" destId="{6481528B-C10B-4E6D-9353-51E4D716F3D6}" srcOrd="1" destOrd="0" presId="urn:microsoft.com/office/officeart/2017/3/layout/HorizontalLabelsTimeline"/>
    <dgm:cxn modelId="{C0456F53-0283-4DD7-8844-5D3208369760}" type="presParOf" srcId="{6481528B-C10B-4E6D-9353-51E4D716F3D6}" destId="{C571D3E2-3686-4C8F-AAB8-F9B87AA71590}" srcOrd="0" destOrd="0" presId="urn:microsoft.com/office/officeart/2017/3/layout/HorizontalLabelsTimeline"/>
    <dgm:cxn modelId="{7BF1B3C1-FC97-46B4-8BCE-F75A5723F6EF}" type="presParOf" srcId="{6481528B-C10B-4E6D-9353-51E4D716F3D6}" destId="{56AE036C-E264-4A0E-B1D3-4C33172B69AD}" srcOrd="1" destOrd="0" presId="urn:microsoft.com/office/officeart/2017/3/layout/HorizontalLabelsTimeline"/>
    <dgm:cxn modelId="{294DB9F1-3B6D-4257-9399-D8C852D452A1}" type="presParOf" srcId="{7023F555-D9B8-427E-8516-65BFC007AAFA}" destId="{5826649E-9B09-4790-87BB-35E04859A08B}" srcOrd="2" destOrd="0" presId="urn:microsoft.com/office/officeart/2017/3/layout/HorizontalLabelsTimeline"/>
    <dgm:cxn modelId="{1A963CDB-314E-4024-9989-D37E8D604975}" type="presParOf" srcId="{7023F555-D9B8-427E-8516-65BFC007AAFA}" destId="{A2721C01-B53D-488D-B887-4BD513EF28EF}" srcOrd="3" destOrd="0" presId="urn:microsoft.com/office/officeart/2017/3/layout/HorizontalLabelsTimeline"/>
    <dgm:cxn modelId="{3086F3F8-8EB9-4B30-839E-690E6ED7688B}" type="presParOf" srcId="{7023F555-D9B8-427E-8516-65BFC007AAFA}" destId="{12C7D4DE-DD6F-4A90-8C5A-45EA3E63B402}" srcOrd="4" destOrd="0" presId="urn:microsoft.com/office/officeart/2017/3/layout/HorizontalLabelsTimeline"/>
    <dgm:cxn modelId="{B44CEB0E-0976-46CC-A79C-C806008AFC3E}" type="presParOf" srcId="{08400433-E7CE-46DA-9CB0-BF2D6291B75A}" destId="{64643D42-6123-4198-AA4D-EDF4BFD4D54D}" srcOrd="5" destOrd="0" presId="urn:microsoft.com/office/officeart/2017/3/layout/HorizontalLabelsTimeline"/>
    <dgm:cxn modelId="{40F8707B-D270-4A9C-9B1B-BD72E837F908}" type="presParOf" srcId="{08400433-E7CE-46DA-9CB0-BF2D6291B75A}" destId="{E3FF7A74-A118-4504-8D0C-7C6680A47F7F}" srcOrd="6" destOrd="0" presId="urn:microsoft.com/office/officeart/2017/3/layout/HorizontalLabelsTimeline"/>
    <dgm:cxn modelId="{700A2228-35F3-47F9-AFE3-802C4397568D}" type="presParOf" srcId="{E3FF7A74-A118-4504-8D0C-7C6680A47F7F}" destId="{3D50A462-722C-497B-9BF6-5466C74B6799}" srcOrd="0" destOrd="0" presId="urn:microsoft.com/office/officeart/2017/3/layout/HorizontalLabelsTimeline"/>
    <dgm:cxn modelId="{76503439-0D33-4A6C-872F-1F6923171A1C}" type="presParOf" srcId="{E3FF7A74-A118-4504-8D0C-7C6680A47F7F}" destId="{07A0FBCE-FAC2-4383-B272-2325D6AA956A}" srcOrd="1" destOrd="0" presId="urn:microsoft.com/office/officeart/2017/3/layout/HorizontalLabelsTimeline"/>
    <dgm:cxn modelId="{9199F10B-28DB-4099-87DA-72E230A2C5BD}" type="presParOf" srcId="{07A0FBCE-FAC2-4383-B272-2325D6AA956A}" destId="{45475C26-AD22-4FB5-B5D2-3106F6DB0C9A}" srcOrd="0" destOrd="0" presId="urn:microsoft.com/office/officeart/2017/3/layout/HorizontalLabelsTimeline"/>
    <dgm:cxn modelId="{A12EA634-80E1-4E53-B7AB-4E98984A91A0}" type="presParOf" srcId="{07A0FBCE-FAC2-4383-B272-2325D6AA956A}" destId="{B3BB9D42-8CAE-4639-9E34-74BE9DE3B49A}" srcOrd="1" destOrd="0" presId="urn:microsoft.com/office/officeart/2017/3/layout/HorizontalLabelsTimeline"/>
    <dgm:cxn modelId="{0E949293-28B1-4D5A-BD9F-2A1FE3E7607E}" type="presParOf" srcId="{E3FF7A74-A118-4504-8D0C-7C6680A47F7F}" destId="{0D3521A5-E054-4E13-A162-94E0414E8C90}" srcOrd="2" destOrd="0" presId="urn:microsoft.com/office/officeart/2017/3/layout/HorizontalLabelsTimeline"/>
    <dgm:cxn modelId="{EC9D3943-C6B4-40B8-82E6-792463D52EA5}" type="presParOf" srcId="{E3FF7A74-A118-4504-8D0C-7C6680A47F7F}" destId="{0AD0FC0D-1026-474D-A99D-35FC9F3D122F}" srcOrd="3" destOrd="0" presId="urn:microsoft.com/office/officeart/2017/3/layout/HorizontalLabelsTimeline"/>
    <dgm:cxn modelId="{578017E7-4F4A-4AF5-98DC-9DF732974A06}" type="presParOf" srcId="{E3FF7A74-A118-4504-8D0C-7C6680A47F7F}" destId="{BDFDE143-75F1-4806-AB9A-52880396827D}" srcOrd="4" destOrd="0" presId="urn:microsoft.com/office/officeart/2017/3/layout/HorizontalLabelsTimeline"/>
    <dgm:cxn modelId="{1F67B315-5078-4DB6-BF07-071C2F7A5D17}" type="presParOf" srcId="{08400433-E7CE-46DA-9CB0-BF2D6291B75A}" destId="{39366172-6E70-42EE-8E6B-876B57A8C64A}" srcOrd="7" destOrd="0" presId="urn:microsoft.com/office/officeart/2017/3/layout/HorizontalLabelsTimeline"/>
    <dgm:cxn modelId="{1FBC1869-6DE1-4B7B-A11A-CF954A75F2AF}" type="presParOf" srcId="{08400433-E7CE-46DA-9CB0-BF2D6291B75A}" destId="{B0CBBCBE-E10D-42C0-BD54-3D3EB33AEA7F}" srcOrd="8" destOrd="0" presId="urn:microsoft.com/office/officeart/2017/3/layout/HorizontalLabelsTimeline"/>
    <dgm:cxn modelId="{5248E602-2389-4317-92B7-694A0D746EB9}" type="presParOf" srcId="{B0CBBCBE-E10D-42C0-BD54-3D3EB33AEA7F}" destId="{E2ED07AE-D10A-48EC-8709-88DFFD6E45B9}" srcOrd="0" destOrd="0" presId="urn:microsoft.com/office/officeart/2017/3/layout/HorizontalLabelsTimeline"/>
    <dgm:cxn modelId="{9EB2ADE2-16D9-4212-AB45-A67264BD4C2F}" type="presParOf" srcId="{B0CBBCBE-E10D-42C0-BD54-3D3EB33AEA7F}" destId="{8E311E92-4CA6-47CD-BE5B-01A0D4085299}" srcOrd="1" destOrd="0" presId="urn:microsoft.com/office/officeart/2017/3/layout/HorizontalLabelsTimeline"/>
    <dgm:cxn modelId="{9F12D4DF-9417-4E79-94D8-14ED5F633AC1}" type="presParOf" srcId="{8E311E92-4CA6-47CD-BE5B-01A0D4085299}" destId="{BBD5347D-FD30-4E85-9929-54BF80AEC0C6}" srcOrd="0" destOrd="0" presId="urn:microsoft.com/office/officeart/2017/3/layout/HorizontalLabelsTimeline"/>
    <dgm:cxn modelId="{C5B37599-F5D1-4FDF-878E-B912615D4E33}" type="presParOf" srcId="{8E311E92-4CA6-47CD-BE5B-01A0D4085299}" destId="{C6EAB6A2-7465-4786-8F74-BD0F993D90E0}" srcOrd="1" destOrd="0" presId="urn:microsoft.com/office/officeart/2017/3/layout/HorizontalLabelsTimeline"/>
    <dgm:cxn modelId="{D96FE27D-DC1D-4745-884A-6B708EB58289}" type="presParOf" srcId="{B0CBBCBE-E10D-42C0-BD54-3D3EB33AEA7F}" destId="{B1109F47-C175-4AA2-A758-06D2254DBA3B}" srcOrd="2" destOrd="0" presId="urn:microsoft.com/office/officeart/2017/3/layout/HorizontalLabelsTimeline"/>
    <dgm:cxn modelId="{3F863654-C309-432E-8CBD-CCC0D9554F74}" type="presParOf" srcId="{B0CBBCBE-E10D-42C0-BD54-3D3EB33AEA7F}" destId="{08E09E2A-5FBC-42C2-AAA8-195685D49565}" srcOrd="3" destOrd="0" presId="urn:microsoft.com/office/officeart/2017/3/layout/HorizontalLabelsTimeline"/>
    <dgm:cxn modelId="{0CC2BE9E-F637-459B-8A2B-920B22340CB9}" type="presParOf" srcId="{B0CBBCBE-E10D-42C0-BD54-3D3EB33AEA7F}" destId="{117C53F4-95D2-4EBC-AE3F-B722A618268B}" srcOrd="4" destOrd="0" presId="urn:microsoft.com/office/officeart/2017/3/layout/HorizontalLabels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10A6A7-7D18-41A1-93C6-069CFCD22DD0}"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1EA4F954-02F0-4487-B0BB-EB2CCCEE015C}">
      <dgm:prSet/>
      <dgm:spPr/>
      <dgm:t>
        <a:bodyPr/>
        <a:lstStyle/>
        <a:p>
          <a:pPr>
            <a:defRPr b="1"/>
          </a:pPr>
          <a:r>
            <a:rPr lang="en-US"/>
            <a:t>1994</a:t>
          </a:r>
        </a:p>
      </dgm:t>
    </dgm:pt>
    <dgm:pt modelId="{4A9823EC-4E74-415A-B6A2-05C5223F0F20}" type="parTrans" cxnId="{9C43DF6E-56CA-49A0-8AB0-DC66F9D444CF}">
      <dgm:prSet/>
      <dgm:spPr/>
      <dgm:t>
        <a:bodyPr/>
        <a:lstStyle/>
        <a:p>
          <a:endParaRPr lang="en-US"/>
        </a:p>
      </dgm:t>
    </dgm:pt>
    <dgm:pt modelId="{266F15FC-0DDD-4522-A0F5-A0C7FEF4C356}" type="sibTrans" cxnId="{9C43DF6E-56CA-49A0-8AB0-DC66F9D444CF}">
      <dgm:prSet/>
      <dgm:spPr/>
      <dgm:t>
        <a:bodyPr/>
        <a:lstStyle/>
        <a:p>
          <a:endParaRPr lang="en-US"/>
        </a:p>
      </dgm:t>
    </dgm:pt>
    <dgm:pt modelId="{7C4CE47A-9BE4-4ED3-AB8C-2E91C0A9C7DC}">
      <dgm:prSet custT="1"/>
      <dgm:spPr/>
      <dgm:t>
        <a:bodyPr/>
        <a:lstStyle/>
        <a:p>
          <a:r>
            <a:rPr lang="en-US" sz="1800" dirty="0"/>
            <a:t>First EWC Directive</a:t>
          </a:r>
        </a:p>
      </dgm:t>
    </dgm:pt>
    <dgm:pt modelId="{A6A1AD3B-858B-4F52-A5DD-BA25B4C50B47}" type="parTrans" cxnId="{50F6E363-3E68-403D-977B-0BF4078D9ADF}">
      <dgm:prSet/>
      <dgm:spPr/>
      <dgm:t>
        <a:bodyPr/>
        <a:lstStyle/>
        <a:p>
          <a:endParaRPr lang="en-US"/>
        </a:p>
      </dgm:t>
    </dgm:pt>
    <dgm:pt modelId="{51A270B7-D7CC-4A44-A7F5-F7D4B03EC955}" type="sibTrans" cxnId="{50F6E363-3E68-403D-977B-0BF4078D9ADF}">
      <dgm:prSet/>
      <dgm:spPr/>
      <dgm:t>
        <a:bodyPr/>
        <a:lstStyle/>
        <a:p>
          <a:endParaRPr lang="en-US"/>
        </a:p>
      </dgm:t>
    </dgm:pt>
    <dgm:pt modelId="{67F27C3C-5D52-44DA-8522-7F8A0232EBAA}">
      <dgm:prSet/>
      <dgm:spPr/>
      <dgm:t>
        <a:bodyPr/>
        <a:lstStyle/>
        <a:p>
          <a:pPr>
            <a:defRPr b="1"/>
          </a:pPr>
          <a:r>
            <a:rPr lang="en-US" dirty="0"/>
            <a:t>2009</a:t>
          </a:r>
        </a:p>
      </dgm:t>
    </dgm:pt>
    <dgm:pt modelId="{08B35CD5-DAF0-4C60-8235-191732FD878B}" type="parTrans" cxnId="{23DE75FA-E03A-4E23-85E8-7EBA29D68C66}">
      <dgm:prSet/>
      <dgm:spPr/>
      <dgm:t>
        <a:bodyPr/>
        <a:lstStyle/>
        <a:p>
          <a:endParaRPr lang="en-US"/>
        </a:p>
      </dgm:t>
    </dgm:pt>
    <dgm:pt modelId="{A2F72C2F-F3B7-4E71-BCD9-3C32ED682985}" type="sibTrans" cxnId="{23DE75FA-E03A-4E23-85E8-7EBA29D68C66}">
      <dgm:prSet/>
      <dgm:spPr/>
      <dgm:t>
        <a:bodyPr/>
        <a:lstStyle/>
        <a:p>
          <a:endParaRPr lang="en-US"/>
        </a:p>
      </dgm:t>
    </dgm:pt>
    <dgm:pt modelId="{52E6D164-1447-4F5C-8DAD-4B598E467ED1}">
      <dgm:prSet custT="1"/>
      <dgm:spPr/>
      <dgm:t>
        <a:bodyPr/>
        <a:lstStyle/>
        <a:p>
          <a:r>
            <a:rPr lang="en-US" sz="1800" dirty="0"/>
            <a:t>Recast Directive</a:t>
          </a:r>
        </a:p>
      </dgm:t>
    </dgm:pt>
    <dgm:pt modelId="{B12B0284-5BA9-4743-8AD1-D7A629A7C7C9}" type="parTrans" cxnId="{02169169-D120-43DA-A891-D8E80409BA4A}">
      <dgm:prSet/>
      <dgm:spPr/>
      <dgm:t>
        <a:bodyPr/>
        <a:lstStyle/>
        <a:p>
          <a:endParaRPr lang="en-US"/>
        </a:p>
      </dgm:t>
    </dgm:pt>
    <dgm:pt modelId="{A7DA5D33-CB5F-4B64-A5D1-7F7E673A9E33}" type="sibTrans" cxnId="{02169169-D120-43DA-A891-D8E80409BA4A}">
      <dgm:prSet/>
      <dgm:spPr/>
      <dgm:t>
        <a:bodyPr/>
        <a:lstStyle/>
        <a:p>
          <a:endParaRPr lang="en-US"/>
        </a:p>
      </dgm:t>
    </dgm:pt>
    <dgm:pt modelId="{E1D973FB-F264-407E-9262-DD2336980A11}">
      <dgm:prSet/>
      <dgm:spPr/>
      <dgm:t>
        <a:bodyPr/>
        <a:lstStyle/>
        <a:p>
          <a:pPr>
            <a:defRPr b="1"/>
          </a:pPr>
          <a:r>
            <a:rPr lang="en-US"/>
            <a:t>2022</a:t>
          </a:r>
        </a:p>
      </dgm:t>
    </dgm:pt>
    <dgm:pt modelId="{192C7AC1-DD02-4369-A55F-D828742B2791}" type="parTrans" cxnId="{D1DC46A8-23E4-41FF-A981-1C38C9853742}">
      <dgm:prSet/>
      <dgm:spPr/>
      <dgm:t>
        <a:bodyPr/>
        <a:lstStyle/>
        <a:p>
          <a:endParaRPr lang="en-US"/>
        </a:p>
      </dgm:t>
    </dgm:pt>
    <dgm:pt modelId="{C4636F94-9F3F-48AD-A25C-B8555B01CCA6}" type="sibTrans" cxnId="{D1DC46A8-23E4-41FF-A981-1C38C9853742}">
      <dgm:prSet/>
      <dgm:spPr/>
      <dgm:t>
        <a:bodyPr/>
        <a:lstStyle/>
        <a:p>
          <a:endParaRPr lang="en-US"/>
        </a:p>
      </dgm:t>
    </dgm:pt>
    <dgm:pt modelId="{9847C1B6-3547-47FD-B610-7011A039D163}">
      <dgm:prSet custT="1"/>
      <dgm:spPr/>
      <dgm:t>
        <a:bodyPr/>
        <a:lstStyle/>
        <a:p>
          <a:r>
            <a:rPr lang="en-US" sz="1800" dirty="0"/>
            <a:t>Radke proposals</a:t>
          </a:r>
        </a:p>
      </dgm:t>
    </dgm:pt>
    <dgm:pt modelId="{34EC6867-24A3-41FF-8661-6206ACCC939D}" type="parTrans" cxnId="{AC367D2E-B0D9-4B15-914C-F1EE2EFEE01E}">
      <dgm:prSet/>
      <dgm:spPr/>
      <dgm:t>
        <a:bodyPr/>
        <a:lstStyle/>
        <a:p>
          <a:endParaRPr lang="en-US"/>
        </a:p>
      </dgm:t>
    </dgm:pt>
    <dgm:pt modelId="{B247DE09-4F2B-4137-BC5D-90E8F78923ED}" type="sibTrans" cxnId="{AC367D2E-B0D9-4B15-914C-F1EE2EFEE01E}">
      <dgm:prSet/>
      <dgm:spPr/>
      <dgm:t>
        <a:bodyPr/>
        <a:lstStyle/>
        <a:p>
          <a:endParaRPr lang="en-US"/>
        </a:p>
      </dgm:t>
    </dgm:pt>
    <dgm:pt modelId="{55F9B9D1-7411-40D2-9320-448497C972D3}" type="pres">
      <dgm:prSet presAssocID="{BD10A6A7-7D18-41A1-93C6-069CFCD22DD0}" presName="root" presStyleCnt="0">
        <dgm:presLayoutVars>
          <dgm:chMax/>
          <dgm:chPref/>
          <dgm:animLvl val="lvl"/>
        </dgm:presLayoutVars>
      </dgm:prSet>
      <dgm:spPr/>
    </dgm:pt>
    <dgm:pt modelId="{91EFAE2D-A9ED-4334-9982-0704F2163691}" type="pres">
      <dgm:prSet presAssocID="{BD10A6A7-7D18-41A1-93C6-069CFCD22DD0}" presName="divider" presStyleLbl="fgAccFollowNode1" presStyleIdx="0" presStyleCnt="1"/>
      <dgm:spPr>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gm:spPr>
    </dgm:pt>
    <dgm:pt modelId="{F0B3A9E4-C3A5-4018-80D6-58BC4AAEF1E6}" type="pres">
      <dgm:prSet presAssocID="{BD10A6A7-7D18-41A1-93C6-069CFCD22DD0}" presName="nodes" presStyleCnt="0">
        <dgm:presLayoutVars>
          <dgm:chMax/>
          <dgm:chPref/>
          <dgm:animLvl val="lvl"/>
        </dgm:presLayoutVars>
      </dgm:prSet>
      <dgm:spPr/>
    </dgm:pt>
    <dgm:pt modelId="{1670C6D3-32E6-4078-8BEA-3DF9E9EF3BB2}" type="pres">
      <dgm:prSet presAssocID="{1EA4F954-02F0-4487-B0BB-EB2CCCEE015C}" presName="composite" presStyleCnt="0"/>
      <dgm:spPr/>
    </dgm:pt>
    <dgm:pt modelId="{FB15D267-175C-4939-A082-1DD9B3491444}" type="pres">
      <dgm:prSet presAssocID="{1EA4F954-02F0-4487-B0BB-EB2CCCEE015C}" presName="L1TextContainer" presStyleLbl="revTx" presStyleIdx="0" presStyleCnt="3">
        <dgm:presLayoutVars>
          <dgm:chMax val="1"/>
          <dgm:chPref val="1"/>
          <dgm:bulletEnabled val="1"/>
        </dgm:presLayoutVars>
      </dgm:prSet>
      <dgm:spPr/>
    </dgm:pt>
    <dgm:pt modelId="{40664C59-0E3B-4A70-86C8-9934D5A23EF5}" type="pres">
      <dgm:prSet presAssocID="{1EA4F954-02F0-4487-B0BB-EB2CCCEE015C}" presName="L2TextContainerWrapper" presStyleCnt="0">
        <dgm:presLayoutVars>
          <dgm:chMax val="0"/>
          <dgm:chPref val="0"/>
          <dgm:bulletEnabled val="1"/>
        </dgm:presLayoutVars>
      </dgm:prSet>
      <dgm:spPr/>
    </dgm:pt>
    <dgm:pt modelId="{09DC4484-DE15-4523-B01F-8AD5C135F983}" type="pres">
      <dgm:prSet presAssocID="{1EA4F954-02F0-4487-B0BB-EB2CCCEE015C}" presName="L2TextContainer" presStyleLbl="bgAcc1" presStyleIdx="0" presStyleCnt="3"/>
      <dgm:spPr/>
    </dgm:pt>
    <dgm:pt modelId="{19AE2810-FD0C-4755-A6BA-3B42527685BE}" type="pres">
      <dgm:prSet presAssocID="{1EA4F954-02F0-4487-B0BB-EB2CCCEE015C}" presName="FlexibleEmptyPlaceHolder" presStyleCnt="0"/>
      <dgm:spPr/>
    </dgm:pt>
    <dgm:pt modelId="{EC856C04-B181-4C6A-9FA1-B81083369D08}" type="pres">
      <dgm:prSet presAssocID="{1EA4F954-02F0-4487-B0BB-EB2CCCEE015C}" presName="ConnectLine" presStyleLbl="sibTrans1D1" presStyleIdx="0" presStyleCnt="3"/>
      <dgm:spPr>
        <a:noFill/>
        <a:ln w="6350" cap="flat" cmpd="sng" algn="ctr">
          <a:solidFill>
            <a:schemeClr val="accent1">
              <a:hueOff val="0"/>
              <a:satOff val="0"/>
              <a:lumOff val="0"/>
              <a:alphaOff val="0"/>
            </a:schemeClr>
          </a:solidFill>
          <a:prstDash val="dash"/>
          <a:miter lim="800000"/>
        </a:ln>
        <a:effectLst/>
      </dgm:spPr>
    </dgm:pt>
    <dgm:pt modelId="{9F07A9A4-DE2A-439E-9E33-E8AFE011A17D}" type="pres">
      <dgm:prSet presAssocID="{1EA4F954-02F0-4487-B0BB-EB2CCCEE015C}" presName="ConnectorPoint" presStyleLbl="alignNode1" presStyleIdx="0" presStyleCnt="3"/>
      <dgm:spPr/>
    </dgm:pt>
    <dgm:pt modelId="{583FAE31-4532-475B-B6C3-9CE258A4758D}" type="pres">
      <dgm:prSet presAssocID="{1EA4F954-02F0-4487-B0BB-EB2CCCEE015C}" presName="EmptyPlaceHolder" presStyleCnt="0"/>
      <dgm:spPr/>
    </dgm:pt>
    <dgm:pt modelId="{9711795C-1522-4E8C-BB84-2051C48C5D13}" type="pres">
      <dgm:prSet presAssocID="{266F15FC-0DDD-4522-A0F5-A0C7FEF4C356}" presName="spaceBetweenRectangles" presStyleCnt="0"/>
      <dgm:spPr/>
    </dgm:pt>
    <dgm:pt modelId="{42C22ED2-9213-4342-9AD7-3B6A311BCEFE}" type="pres">
      <dgm:prSet presAssocID="{67F27C3C-5D52-44DA-8522-7F8A0232EBAA}" presName="composite" presStyleCnt="0"/>
      <dgm:spPr/>
    </dgm:pt>
    <dgm:pt modelId="{2889B7F8-730E-4529-9116-A464129AE530}" type="pres">
      <dgm:prSet presAssocID="{67F27C3C-5D52-44DA-8522-7F8A0232EBAA}" presName="L1TextContainer" presStyleLbl="revTx" presStyleIdx="1" presStyleCnt="3">
        <dgm:presLayoutVars>
          <dgm:chMax val="1"/>
          <dgm:chPref val="1"/>
          <dgm:bulletEnabled val="1"/>
        </dgm:presLayoutVars>
      </dgm:prSet>
      <dgm:spPr/>
    </dgm:pt>
    <dgm:pt modelId="{93D5EECF-40E9-43C7-A974-FDD761158EA9}" type="pres">
      <dgm:prSet presAssocID="{67F27C3C-5D52-44DA-8522-7F8A0232EBAA}" presName="L2TextContainerWrapper" presStyleCnt="0">
        <dgm:presLayoutVars>
          <dgm:chMax val="0"/>
          <dgm:chPref val="0"/>
          <dgm:bulletEnabled val="1"/>
        </dgm:presLayoutVars>
      </dgm:prSet>
      <dgm:spPr/>
    </dgm:pt>
    <dgm:pt modelId="{BA7FFB45-2F80-4D26-80CD-D5CE8276FA22}" type="pres">
      <dgm:prSet presAssocID="{67F27C3C-5D52-44DA-8522-7F8A0232EBAA}" presName="L2TextContainer" presStyleLbl="bgAcc1" presStyleIdx="1" presStyleCnt="3"/>
      <dgm:spPr/>
    </dgm:pt>
    <dgm:pt modelId="{EB3D02BD-E714-4203-8BDE-F5E52147BA13}" type="pres">
      <dgm:prSet presAssocID="{67F27C3C-5D52-44DA-8522-7F8A0232EBAA}" presName="FlexibleEmptyPlaceHolder" presStyleCnt="0"/>
      <dgm:spPr/>
    </dgm:pt>
    <dgm:pt modelId="{D0A36D19-A05F-4281-9B31-C11F12192114}" type="pres">
      <dgm:prSet presAssocID="{67F27C3C-5D52-44DA-8522-7F8A0232EBAA}" presName="ConnectLine" presStyleLbl="sibTrans1D1" presStyleIdx="1" presStyleCnt="3"/>
      <dgm:spPr>
        <a:noFill/>
        <a:ln w="6350" cap="flat" cmpd="sng" algn="ctr">
          <a:solidFill>
            <a:schemeClr val="accent1">
              <a:hueOff val="0"/>
              <a:satOff val="0"/>
              <a:lumOff val="0"/>
              <a:alphaOff val="0"/>
            </a:schemeClr>
          </a:solidFill>
          <a:prstDash val="dash"/>
          <a:miter lim="800000"/>
        </a:ln>
        <a:effectLst/>
      </dgm:spPr>
    </dgm:pt>
    <dgm:pt modelId="{1F37A962-A0E7-4DBB-8CD9-06BC3391EA46}" type="pres">
      <dgm:prSet presAssocID="{67F27C3C-5D52-44DA-8522-7F8A0232EBAA}" presName="ConnectorPoint" presStyleLbl="alignNode1" presStyleIdx="1" presStyleCnt="3"/>
      <dgm:spPr/>
    </dgm:pt>
    <dgm:pt modelId="{54FA1C9F-37EB-405B-AF4F-D41293258173}" type="pres">
      <dgm:prSet presAssocID="{67F27C3C-5D52-44DA-8522-7F8A0232EBAA}" presName="EmptyPlaceHolder" presStyleCnt="0"/>
      <dgm:spPr/>
    </dgm:pt>
    <dgm:pt modelId="{0B25BC26-3AA0-4F51-908B-011DD736EC1D}" type="pres">
      <dgm:prSet presAssocID="{A2F72C2F-F3B7-4E71-BCD9-3C32ED682985}" presName="spaceBetweenRectangles" presStyleCnt="0"/>
      <dgm:spPr/>
    </dgm:pt>
    <dgm:pt modelId="{99EFCFA1-2D94-4933-A105-D9AAFF7817E3}" type="pres">
      <dgm:prSet presAssocID="{E1D973FB-F264-407E-9262-DD2336980A11}" presName="composite" presStyleCnt="0"/>
      <dgm:spPr/>
    </dgm:pt>
    <dgm:pt modelId="{2EB39E47-E36B-473C-A26E-9027AAA4FC1E}" type="pres">
      <dgm:prSet presAssocID="{E1D973FB-F264-407E-9262-DD2336980A11}" presName="L1TextContainer" presStyleLbl="revTx" presStyleIdx="2" presStyleCnt="3">
        <dgm:presLayoutVars>
          <dgm:chMax val="1"/>
          <dgm:chPref val="1"/>
          <dgm:bulletEnabled val="1"/>
        </dgm:presLayoutVars>
      </dgm:prSet>
      <dgm:spPr/>
    </dgm:pt>
    <dgm:pt modelId="{9FF5BA09-C7A9-4A4C-93AE-276E9D8DAF72}" type="pres">
      <dgm:prSet presAssocID="{E1D973FB-F264-407E-9262-DD2336980A11}" presName="L2TextContainerWrapper" presStyleCnt="0">
        <dgm:presLayoutVars>
          <dgm:chMax val="0"/>
          <dgm:chPref val="0"/>
          <dgm:bulletEnabled val="1"/>
        </dgm:presLayoutVars>
      </dgm:prSet>
      <dgm:spPr/>
    </dgm:pt>
    <dgm:pt modelId="{D22072D6-C172-4A2A-9750-CEDE5B4DAD30}" type="pres">
      <dgm:prSet presAssocID="{E1D973FB-F264-407E-9262-DD2336980A11}" presName="L2TextContainer" presStyleLbl="bgAcc1" presStyleIdx="2" presStyleCnt="3"/>
      <dgm:spPr/>
    </dgm:pt>
    <dgm:pt modelId="{18345FB2-01CB-429A-AEAD-D1EC7706F14D}" type="pres">
      <dgm:prSet presAssocID="{E1D973FB-F264-407E-9262-DD2336980A11}" presName="FlexibleEmptyPlaceHolder" presStyleCnt="0"/>
      <dgm:spPr/>
    </dgm:pt>
    <dgm:pt modelId="{AD791AC4-914F-4CDF-97F5-61AF50B66ACC}" type="pres">
      <dgm:prSet presAssocID="{E1D973FB-F264-407E-9262-DD2336980A11}" presName="ConnectLine" presStyleLbl="sibTrans1D1" presStyleIdx="2" presStyleCnt="3"/>
      <dgm:spPr>
        <a:noFill/>
        <a:ln w="6350" cap="flat" cmpd="sng" algn="ctr">
          <a:solidFill>
            <a:schemeClr val="accent1">
              <a:hueOff val="0"/>
              <a:satOff val="0"/>
              <a:lumOff val="0"/>
              <a:alphaOff val="0"/>
            </a:schemeClr>
          </a:solidFill>
          <a:prstDash val="dash"/>
          <a:miter lim="800000"/>
        </a:ln>
        <a:effectLst/>
      </dgm:spPr>
    </dgm:pt>
    <dgm:pt modelId="{3FA13EDF-09B3-4926-9E61-19A6B5AEF1F8}" type="pres">
      <dgm:prSet presAssocID="{E1D973FB-F264-407E-9262-DD2336980A11}" presName="ConnectorPoint" presStyleLbl="alignNode1" presStyleIdx="2" presStyleCnt="3"/>
      <dgm:spPr/>
    </dgm:pt>
    <dgm:pt modelId="{E22E927B-BC4C-48EF-81D4-087699437D8F}" type="pres">
      <dgm:prSet presAssocID="{E1D973FB-F264-407E-9262-DD2336980A11}" presName="EmptyPlaceHolder" presStyleCnt="0"/>
      <dgm:spPr/>
    </dgm:pt>
  </dgm:ptLst>
  <dgm:cxnLst>
    <dgm:cxn modelId="{8AF73C14-5EBF-401B-995C-ACDB38E07F5A}" type="presOf" srcId="{7C4CE47A-9BE4-4ED3-AB8C-2E91C0A9C7DC}" destId="{09DC4484-DE15-4523-B01F-8AD5C135F983}" srcOrd="0" destOrd="0" presId="urn:microsoft.com/office/officeart/2016/7/layout/BasicTimeline"/>
    <dgm:cxn modelId="{7978CB1B-E7BF-4F36-9394-FADFF06F0B60}" type="presOf" srcId="{BD10A6A7-7D18-41A1-93C6-069CFCD22DD0}" destId="{55F9B9D1-7411-40D2-9320-448497C972D3}" srcOrd="0" destOrd="0" presId="urn:microsoft.com/office/officeart/2016/7/layout/BasicTimeline"/>
    <dgm:cxn modelId="{BF2CC41C-3998-46B6-B959-AC59817F6CD7}" type="presOf" srcId="{1EA4F954-02F0-4487-B0BB-EB2CCCEE015C}" destId="{FB15D267-175C-4939-A082-1DD9B3491444}" srcOrd="0" destOrd="0" presId="urn:microsoft.com/office/officeart/2016/7/layout/BasicTimeline"/>
    <dgm:cxn modelId="{AC367D2E-B0D9-4B15-914C-F1EE2EFEE01E}" srcId="{E1D973FB-F264-407E-9262-DD2336980A11}" destId="{9847C1B6-3547-47FD-B610-7011A039D163}" srcOrd="0" destOrd="0" parTransId="{34EC6867-24A3-41FF-8661-6206ACCC939D}" sibTransId="{B247DE09-4F2B-4137-BC5D-90E8F78923ED}"/>
    <dgm:cxn modelId="{A499B037-6BE9-43B0-9F9F-B468F352D835}" type="presOf" srcId="{52E6D164-1447-4F5C-8DAD-4B598E467ED1}" destId="{BA7FFB45-2F80-4D26-80CD-D5CE8276FA22}" srcOrd="0" destOrd="0" presId="urn:microsoft.com/office/officeart/2016/7/layout/BasicTimeline"/>
    <dgm:cxn modelId="{BC89423B-04DE-447B-8FC9-FADBBC33A02E}" type="presOf" srcId="{E1D973FB-F264-407E-9262-DD2336980A11}" destId="{2EB39E47-E36B-473C-A26E-9027AAA4FC1E}" srcOrd="0" destOrd="0" presId="urn:microsoft.com/office/officeart/2016/7/layout/BasicTimeline"/>
    <dgm:cxn modelId="{50F6E363-3E68-403D-977B-0BF4078D9ADF}" srcId="{1EA4F954-02F0-4487-B0BB-EB2CCCEE015C}" destId="{7C4CE47A-9BE4-4ED3-AB8C-2E91C0A9C7DC}" srcOrd="0" destOrd="0" parTransId="{A6A1AD3B-858B-4F52-A5DD-BA25B4C50B47}" sibTransId="{51A270B7-D7CC-4A44-A7F5-F7D4B03EC955}"/>
    <dgm:cxn modelId="{02169169-D120-43DA-A891-D8E80409BA4A}" srcId="{67F27C3C-5D52-44DA-8522-7F8A0232EBAA}" destId="{52E6D164-1447-4F5C-8DAD-4B598E467ED1}" srcOrd="0" destOrd="0" parTransId="{B12B0284-5BA9-4743-8AD1-D7A629A7C7C9}" sibTransId="{A7DA5D33-CB5F-4B64-A5D1-7F7E673A9E33}"/>
    <dgm:cxn modelId="{9C43DF6E-56CA-49A0-8AB0-DC66F9D444CF}" srcId="{BD10A6A7-7D18-41A1-93C6-069CFCD22DD0}" destId="{1EA4F954-02F0-4487-B0BB-EB2CCCEE015C}" srcOrd="0" destOrd="0" parTransId="{4A9823EC-4E74-415A-B6A2-05C5223F0F20}" sibTransId="{266F15FC-0DDD-4522-A0F5-A0C7FEF4C356}"/>
    <dgm:cxn modelId="{41685A71-2E57-4C39-BD39-022CC8C9EB32}" type="presOf" srcId="{9847C1B6-3547-47FD-B610-7011A039D163}" destId="{D22072D6-C172-4A2A-9750-CEDE5B4DAD30}" srcOrd="0" destOrd="0" presId="urn:microsoft.com/office/officeart/2016/7/layout/BasicTimeline"/>
    <dgm:cxn modelId="{D1DC46A8-23E4-41FF-A981-1C38C9853742}" srcId="{BD10A6A7-7D18-41A1-93C6-069CFCD22DD0}" destId="{E1D973FB-F264-407E-9262-DD2336980A11}" srcOrd="2" destOrd="0" parTransId="{192C7AC1-DD02-4369-A55F-D828742B2791}" sibTransId="{C4636F94-9F3F-48AD-A25C-B8555B01CCA6}"/>
    <dgm:cxn modelId="{39057AF3-69B1-4493-8F79-F9044FDE1959}" type="presOf" srcId="{67F27C3C-5D52-44DA-8522-7F8A0232EBAA}" destId="{2889B7F8-730E-4529-9116-A464129AE530}" srcOrd="0" destOrd="0" presId="urn:microsoft.com/office/officeart/2016/7/layout/BasicTimeline"/>
    <dgm:cxn modelId="{23DE75FA-E03A-4E23-85E8-7EBA29D68C66}" srcId="{BD10A6A7-7D18-41A1-93C6-069CFCD22DD0}" destId="{67F27C3C-5D52-44DA-8522-7F8A0232EBAA}" srcOrd="1" destOrd="0" parTransId="{08B35CD5-DAF0-4C60-8235-191732FD878B}" sibTransId="{A2F72C2F-F3B7-4E71-BCD9-3C32ED682985}"/>
    <dgm:cxn modelId="{2701FB0B-65E7-494A-9728-3BDDC0EF40E8}" type="presParOf" srcId="{55F9B9D1-7411-40D2-9320-448497C972D3}" destId="{91EFAE2D-A9ED-4334-9982-0704F2163691}" srcOrd="0" destOrd="0" presId="urn:microsoft.com/office/officeart/2016/7/layout/BasicTimeline"/>
    <dgm:cxn modelId="{5373D968-AF77-46A8-885C-46742539D45D}" type="presParOf" srcId="{55F9B9D1-7411-40D2-9320-448497C972D3}" destId="{F0B3A9E4-C3A5-4018-80D6-58BC4AAEF1E6}" srcOrd="1" destOrd="0" presId="urn:microsoft.com/office/officeart/2016/7/layout/BasicTimeline"/>
    <dgm:cxn modelId="{FEDF518C-DEDA-4F73-80FC-AF3D234461A7}" type="presParOf" srcId="{F0B3A9E4-C3A5-4018-80D6-58BC4AAEF1E6}" destId="{1670C6D3-32E6-4078-8BEA-3DF9E9EF3BB2}" srcOrd="0" destOrd="0" presId="urn:microsoft.com/office/officeart/2016/7/layout/BasicTimeline"/>
    <dgm:cxn modelId="{64DD78B4-B374-4B2E-B057-946FC2D18DC0}" type="presParOf" srcId="{1670C6D3-32E6-4078-8BEA-3DF9E9EF3BB2}" destId="{FB15D267-175C-4939-A082-1DD9B3491444}" srcOrd="0" destOrd="0" presId="urn:microsoft.com/office/officeart/2016/7/layout/BasicTimeline"/>
    <dgm:cxn modelId="{D4DC2AD3-198E-460F-BD5C-B43BC14A52F7}" type="presParOf" srcId="{1670C6D3-32E6-4078-8BEA-3DF9E9EF3BB2}" destId="{40664C59-0E3B-4A70-86C8-9934D5A23EF5}" srcOrd="1" destOrd="0" presId="urn:microsoft.com/office/officeart/2016/7/layout/BasicTimeline"/>
    <dgm:cxn modelId="{D7893786-8989-47A9-BA2C-EA09BCCC6D8B}" type="presParOf" srcId="{40664C59-0E3B-4A70-86C8-9934D5A23EF5}" destId="{09DC4484-DE15-4523-B01F-8AD5C135F983}" srcOrd="0" destOrd="0" presId="urn:microsoft.com/office/officeart/2016/7/layout/BasicTimeline"/>
    <dgm:cxn modelId="{61036554-D62E-406B-BE42-EED9079E3144}" type="presParOf" srcId="{40664C59-0E3B-4A70-86C8-9934D5A23EF5}" destId="{19AE2810-FD0C-4755-A6BA-3B42527685BE}" srcOrd="1" destOrd="0" presId="urn:microsoft.com/office/officeart/2016/7/layout/BasicTimeline"/>
    <dgm:cxn modelId="{314002F7-C7C3-4C21-89FF-36CAD5FB9716}" type="presParOf" srcId="{1670C6D3-32E6-4078-8BEA-3DF9E9EF3BB2}" destId="{EC856C04-B181-4C6A-9FA1-B81083369D08}" srcOrd="2" destOrd="0" presId="urn:microsoft.com/office/officeart/2016/7/layout/BasicTimeline"/>
    <dgm:cxn modelId="{84D5F837-3C2A-4AF7-8CD9-13935DE17C76}" type="presParOf" srcId="{1670C6D3-32E6-4078-8BEA-3DF9E9EF3BB2}" destId="{9F07A9A4-DE2A-439E-9E33-E8AFE011A17D}" srcOrd="3" destOrd="0" presId="urn:microsoft.com/office/officeart/2016/7/layout/BasicTimeline"/>
    <dgm:cxn modelId="{0AE546D5-109D-4905-B79A-E7656668DE0A}" type="presParOf" srcId="{1670C6D3-32E6-4078-8BEA-3DF9E9EF3BB2}" destId="{583FAE31-4532-475B-B6C3-9CE258A4758D}" srcOrd="4" destOrd="0" presId="urn:microsoft.com/office/officeart/2016/7/layout/BasicTimeline"/>
    <dgm:cxn modelId="{A26E5CD3-17A4-45E3-9C15-E23B648B05EA}" type="presParOf" srcId="{F0B3A9E4-C3A5-4018-80D6-58BC4AAEF1E6}" destId="{9711795C-1522-4E8C-BB84-2051C48C5D13}" srcOrd="1" destOrd="0" presId="urn:microsoft.com/office/officeart/2016/7/layout/BasicTimeline"/>
    <dgm:cxn modelId="{4B4839A2-4441-4A5B-A6EC-5CCBCB9ED2B3}" type="presParOf" srcId="{F0B3A9E4-C3A5-4018-80D6-58BC4AAEF1E6}" destId="{42C22ED2-9213-4342-9AD7-3B6A311BCEFE}" srcOrd="2" destOrd="0" presId="urn:microsoft.com/office/officeart/2016/7/layout/BasicTimeline"/>
    <dgm:cxn modelId="{127B5C6C-BB32-4A4C-B43A-846F9E69679F}" type="presParOf" srcId="{42C22ED2-9213-4342-9AD7-3B6A311BCEFE}" destId="{2889B7F8-730E-4529-9116-A464129AE530}" srcOrd="0" destOrd="0" presId="urn:microsoft.com/office/officeart/2016/7/layout/BasicTimeline"/>
    <dgm:cxn modelId="{6BEA6C92-6541-41F3-BB38-691755DC20C2}" type="presParOf" srcId="{42C22ED2-9213-4342-9AD7-3B6A311BCEFE}" destId="{93D5EECF-40E9-43C7-A974-FDD761158EA9}" srcOrd="1" destOrd="0" presId="urn:microsoft.com/office/officeart/2016/7/layout/BasicTimeline"/>
    <dgm:cxn modelId="{54ABBAAF-4F1F-48A6-823C-0918B6A7A2E3}" type="presParOf" srcId="{93D5EECF-40E9-43C7-A974-FDD761158EA9}" destId="{BA7FFB45-2F80-4D26-80CD-D5CE8276FA22}" srcOrd="0" destOrd="0" presId="urn:microsoft.com/office/officeart/2016/7/layout/BasicTimeline"/>
    <dgm:cxn modelId="{CF8A3B34-C4D9-44B1-8BFA-9F818CD22F53}" type="presParOf" srcId="{93D5EECF-40E9-43C7-A974-FDD761158EA9}" destId="{EB3D02BD-E714-4203-8BDE-F5E52147BA13}" srcOrd="1" destOrd="0" presId="urn:microsoft.com/office/officeart/2016/7/layout/BasicTimeline"/>
    <dgm:cxn modelId="{9EAA5569-E85B-4575-8200-541353062B24}" type="presParOf" srcId="{42C22ED2-9213-4342-9AD7-3B6A311BCEFE}" destId="{D0A36D19-A05F-4281-9B31-C11F12192114}" srcOrd="2" destOrd="0" presId="urn:microsoft.com/office/officeart/2016/7/layout/BasicTimeline"/>
    <dgm:cxn modelId="{17B8D375-F72F-4DFE-8239-83049D8D548D}" type="presParOf" srcId="{42C22ED2-9213-4342-9AD7-3B6A311BCEFE}" destId="{1F37A962-A0E7-4DBB-8CD9-06BC3391EA46}" srcOrd="3" destOrd="0" presId="urn:microsoft.com/office/officeart/2016/7/layout/BasicTimeline"/>
    <dgm:cxn modelId="{ACDD29C7-2964-4332-A9CA-1031A02B8F71}" type="presParOf" srcId="{42C22ED2-9213-4342-9AD7-3B6A311BCEFE}" destId="{54FA1C9F-37EB-405B-AF4F-D41293258173}" srcOrd="4" destOrd="0" presId="urn:microsoft.com/office/officeart/2016/7/layout/BasicTimeline"/>
    <dgm:cxn modelId="{6E1C2817-2EC1-475E-B9BC-DAE34D299BD7}" type="presParOf" srcId="{F0B3A9E4-C3A5-4018-80D6-58BC4AAEF1E6}" destId="{0B25BC26-3AA0-4F51-908B-011DD736EC1D}" srcOrd="3" destOrd="0" presId="urn:microsoft.com/office/officeart/2016/7/layout/BasicTimeline"/>
    <dgm:cxn modelId="{D246E384-8117-4FD3-AF6D-9E17AAC5B070}" type="presParOf" srcId="{F0B3A9E4-C3A5-4018-80D6-58BC4AAEF1E6}" destId="{99EFCFA1-2D94-4933-A105-D9AAFF7817E3}" srcOrd="4" destOrd="0" presId="urn:microsoft.com/office/officeart/2016/7/layout/BasicTimeline"/>
    <dgm:cxn modelId="{125578F1-B736-4890-8E57-2C77F2AB5AC3}" type="presParOf" srcId="{99EFCFA1-2D94-4933-A105-D9AAFF7817E3}" destId="{2EB39E47-E36B-473C-A26E-9027AAA4FC1E}" srcOrd="0" destOrd="0" presId="urn:microsoft.com/office/officeart/2016/7/layout/BasicTimeline"/>
    <dgm:cxn modelId="{3EBA0896-22FC-4E25-BD75-DD8BFBC88F3F}" type="presParOf" srcId="{99EFCFA1-2D94-4933-A105-D9AAFF7817E3}" destId="{9FF5BA09-C7A9-4A4C-93AE-276E9D8DAF72}" srcOrd="1" destOrd="0" presId="urn:microsoft.com/office/officeart/2016/7/layout/BasicTimeline"/>
    <dgm:cxn modelId="{265A5FD3-6EBB-4683-A86D-5AA530C3FDBC}" type="presParOf" srcId="{9FF5BA09-C7A9-4A4C-93AE-276E9D8DAF72}" destId="{D22072D6-C172-4A2A-9750-CEDE5B4DAD30}" srcOrd="0" destOrd="0" presId="urn:microsoft.com/office/officeart/2016/7/layout/BasicTimeline"/>
    <dgm:cxn modelId="{4D794DAA-8829-4171-93A2-EFAAE3A9D6B8}" type="presParOf" srcId="{9FF5BA09-C7A9-4A4C-93AE-276E9D8DAF72}" destId="{18345FB2-01CB-429A-AEAD-D1EC7706F14D}" srcOrd="1" destOrd="0" presId="urn:microsoft.com/office/officeart/2016/7/layout/BasicTimeline"/>
    <dgm:cxn modelId="{E58EE2FB-C813-4F33-B97F-48A55C7DEC49}" type="presParOf" srcId="{99EFCFA1-2D94-4933-A105-D9AAFF7817E3}" destId="{AD791AC4-914F-4CDF-97F5-61AF50B66ACC}" srcOrd="2" destOrd="0" presId="urn:microsoft.com/office/officeart/2016/7/layout/BasicTimeline"/>
    <dgm:cxn modelId="{70C928BC-CAE1-496B-829C-4A45CAE14B41}" type="presParOf" srcId="{99EFCFA1-2D94-4933-A105-D9AAFF7817E3}" destId="{3FA13EDF-09B3-4926-9E61-19A6B5AEF1F8}" srcOrd="3" destOrd="0" presId="urn:microsoft.com/office/officeart/2016/7/layout/BasicTimeline"/>
    <dgm:cxn modelId="{7330F159-628C-49FF-B8B5-FAF08BFF73F5}" type="presParOf" srcId="{99EFCFA1-2D94-4933-A105-D9AAFF7817E3}" destId="{E22E927B-BC4C-48EF-81D4-087699437D8F}"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BE3975-032B-414E-B4B9-ACADAA8ADC4B}" type="doc">
      <dgm:prSet loTypeId="urn:microsoft.com/office/officeart/2005/8/layout/process5" loCatId="process" qsTypeId="urn:microsoft.com/office/officeart/2005/8/quickstyle/simple1" qsCatId="simple" csTypeId="urn:microsoft.com/office/officeart/2005/8/colors/accent3_2" csCatId="accent3"/>
      <dgm:spPr/>
      <dgm:t>
        <a:bodyPr/>
        <a:lstStyle/>
        <a:p>
          <a:endParaRPr lang="en-US"/>
        </a:p>
      </dgm:t>
    </dgm:pt>
    <dgm:pt modelId="{FACAE535-56AB-4ED5-9882-A0EEB8E8FF75}">
      <dgm:prSet/>
      <dgm:spPr/>
      <dgm:t>
        <a:bodyPr/>
        <a:lstStyle/>
        <a:p>
          <a:r>
            <a:rPr lang="en-US"/>
            <a:t>Confidentiality can be misused</a:t>
          </a:r>
        </a:p>
      </dgm:t>
    </dgm:pt>
    <dgm:pt modelId="{D3922ED4-E964-4806-830C-519130F458C0}" type="parTrans" cxnId="{39250374-3C73-4CB5-9A50-2393829D3117}">
      <dgm:prSet/>
      <dgm:spPr/>
      <dgm:t>
        <a:bodyPr/>
        <a:lstStyle/>
        <a:p>
          <a:endParaRPr lang="en-US"/>
        </a:p>
      </dgm:t>
    </dgm:pt>
    <dgm:pt modelId="{543BAF18-C439-4B11-A804-0FDDE567E6D2}" type="sibTrans" cxnId="{39250374-3C73-4CB5-9A50-2393829D3117}">
      <dgm:prSet/>
      <dgm:spPr/>
      <dgm:t>
        <a:bodyPr/>
        <a:lstStyle/>
        <a:p>
          <a:endParaRPr lang="en-US"/>
        </a:p>
      </dgm:t>
    </dgm:pt>
    <dgm:pt modelId="{AF7894BF-E68F-4DD4-915D-31B59C088ED7}">
      <dgm:prSet/>
      <dgm:spPr/>
      <dgm:t>
        <a:bodyPr/>
        <a:lstStyle/>
        <a:p>
          <a:r>
            <a:rPr lang="en-US"/>
            <a:t>Right to give an opinion not triggered</a:t>
          </a:r>
        </a:p>
      </dgm:t>
    </dgm:pt>
    <dgm:pt modelId="{2B14AABD-5E17-4797-ADDE-FAFCC16DA448}" type="parTrans" cxnId="{8F1B3084-AFBF-485D-91B1-EB43291D2847}">
      <dgm:prSet/>
      <dgm:spPr/>
      <dgm:t>
        <a:bodyPr/>
        <a:lstStyle/>
        <a:p>
          <a:endParaRPr lang="en-US"/>
        </a:p>
      </dgm:t>
    </dgm:pt>
    <dgm:pt modelId="{4578142B-B427-437C-8920-2BA37B5F0A62}" type="sibTrans" cxnId="{8F1B3084-AFBF-485D-91B1-EB43291D2847}">
      <dgm:prSet/>
      <dgm:spPr/>
      <dgm:t>
        <a:bodyPr/>
        <a:lstStyle/>
        <a:p>
          <a:endParaRPr lang="en-US"/>
        </a:p>
      </dgm:t>
    </dgm:pt>
    <dgm:pt modelId="{58C983E4-491B-4212-8A5A-E576AB3B09BF}">
      <dgm:prSet/>
      <dgm:spPr/>
      <dgm:t>
        <a:bodyPr/>
        <a:lstStyle/>
        <a:p>
          <a:r>
            <a:rPr lang="en-US"/>
            <a:t>Resources can be a challenge</a:t>
          </a:r>
        </a:p>
      </dgm:t>
    </dgm:pt>
    <dgm:pt modelId="{4C769D6F-2DDA-4470-9D2D-A7D011C11584}" type="parTrans" cxnId="{C489D3E1-77B8-4B2B-97BB-7A40D80A2196}">
      <dgm:prSet/>
      <dgm:spPr/>
      <dgm:t>
        <a:bodyPr/>
        <a:lstStyle/>
        <a:p>
          <a:endParaRPr lang="en-US"/>
        </a:p>
      </dgm:t>
    </dgm:pt>
    <dgm:pt modelId="{4F3C77A9-D27B-4BAA-A7F1-655FB5646408}" type="sibTrans" cxnId="{C489D3E1-77B8-4B2B-97BB-7A40D80A2196}">
      <dgm:prSet/>
      <dgm:spPr/>
      <dgm:t>
        <a:bodyPr/>
        <a:lstStyle/>
        <a:p>
          <a:endParaRPr lang="en-US"/>
        </a:p>
      </dgm:t>
    </dgm:pt>
    <dgm:pt modelId="{C917F237-6660-47E0-B980-94C4367A5E9A}">
      <dgm:prSet/>
      <dgm:spPr/>
      <dgm:t>
        <a:bodyPr/>
        <a:lstStyle/>
        <a:p>
          <a:r>
            <a:rPr lang="en-IE"/>
            <a:t>Enforcement</a:t>
          </a:r>
          <a:endParaRPr lang="en-US"/>
        </a:p>
      </dgm:t>
    </dgm:pt>
    <dgm:pt modelId="{C76607D4-A9FA-43C1-836B-C4A9E2008D88}" type="parTrans" cxnId="{401EBEAA-69FD-42C2-AD3D-0D562CF15C00}">
      <dgm:prSet/>
      <dgm:spPr/>
      <dgm:t>
        <a:bodyPr/>
        <a:lstStyle/>
        <a:p>
          <a:endParaRPr lang="en-US"/>
        </a:p>
      </dgm:t>
    </dgm:pt>
    <dgm:pt modelId="{99582575-EECA-43D9-8914-377EB83D1EA5}" type="sibTrans" cxnId="{401EBEAA-69FD-42C2-AD3D-0D562CF15C00}">
      <dgm:prSet/>
      <dgm:spPr/>
      <dgm:t>
        <a:bodyPr/>
        <a:lstStyle/>
        <a:p>
          <a:endParaRPr lang="en-US"/>
        </a:p>
      </dgm:t>
    </dgm:pt>
    <dgm:pt modelId="{231331C6-AF19-466E-99F4-EE8D5E6B4EBE}">
      <dgm:prSet/>
      <dgm:spPr/>
      <dgm:t>
        <a:bodyPr/>
        <a:lstStyle/>
        <a:p>
          <a:r>
            <a:rPr lang="en-US"/>
            <a:t>Agreements not being adhered to</a:t>
          </a:r>
        </a:p>
      </dgm:t>
    </dgm:pt>
    <dgm:pt modelId="{4BB7BDC5-75BD-4781-A3DC-4D1B7430904C}" type="parTrans" cxnId="{517602F0-EDE2-4D03-8F3A-91190751D6D4}">
      <dgm:prSet/>
      <dgm:spPr/>
      <dgm:t>
        <a:bodyPr/>
        <a:lstStyle/>
        <a:p>
          <a:endParaRPr lang="en-US"/>
        </a:p>
      </dgm:t>
    </dgm:pt>
    <dgm:pt modelId="{68769D8A-FA98-402B-BEA9-4BAAF6B7E090}" type="sibTrans" cxnId="{517602F0-EDE2-4D03-8F3A-91190751D6D4}">
      <dgm:prSet/>
      <dgm:spPr/>
      <dgm:t>
        <a:bodyPr/>
        <a:lstStyle/>
        <a:p>
          <a:endParaRPr lang="en-US"/>
        </a:p>
      </dgm:t>
    </dgm:pt>
    <dgm:pt modelId="{BB539B16-38FB-4ECE-8C46-F316BC132072}" type="pres">
      <dgm:prSet presAssocID="{DCBE3975-032B-414E-B4B9-ACADAA8ADC4B}" presName="diagram" presStyleCnt="0">
        <dgm:presLayoutVars>
          <dgm:dir/>
          <dgm:resizeHandles val="exact"/>
        </dgm:presLayoutVars>
      </dgm:prSet>
      <dgm:spPr/>
    </dgm:pt>
    <dgm:pt modelId="{5E0E54F4-3BB8-4BCF-B59B-0FB876BA0F44}" type="pres">
      <dgm:prSet presAssocID="{FACAE535-56AB-4ED5-9882-A0EEB8E8FF75}" presName="node" presStyleLbl="node1" presStyleIdx="0" presStyleCnt="5">
        <dgm:presLayoutVars>
          <dgm:bulletEnabled val="1"/>
        </dgm:presLayoutVars>
      </dgm:prSet>
      <dgm:spPr/>
    </dgm:pt>
    <dgm:pt modelId="{921DE74D-C9C5-4158-8576-D017440549DB}" type="pres">
      <dgm:prSet presAssocID="{543BAF18-C439-4B11-A804-0FDDE567E6D2}" presName="sibTrans" presStyleLbl="sibTrans2D1" presStyleIdx="0" presStyleCnt="4"/>
      <dgm:spPr/>
    </dgm:pt>
    <dgm:pt modelId="{3631178F-FA8D-456F-B24E-4849A32DDE58}" type="pres">
      <dgm:prSet presAssocID="{543BAF18-C439-4B11-A804-0FDDE567E6D2}" presName="connectorText" presStyleLbl="sibTrans2D1" presStyleIdx="0" presStyleCnt="4"/>
      <dgm:spPr/>
    </dgm:pt>
    <dgm:pt modelId="{32737F6B-5A04-48F6-BCF2-ABC2CD80C23F}" type="pres">
      <dgm:prSet presAssocID="{AF7894BF-E68F-4DD4-915D-31B59C088ED7}" presName="node" presStyleLbl="node1" presStyleIdx="1" presStyleCnt="5">
        <dgm:presLayoutVars>
          <dgm:bulletEnabled val="1"/>
        </dgm:presLayoutVars>
      </dgm:prSet>
      <dgm:spPr/>
    </dgm:pt>
    <dgm:pt modelId="{A764C01F-6056-43C4-A221-2EC71D6609A9}" type="pres">
      <dgm:prSet presAssocID="{4578142B-B427-437C-8920-2BA37B5F0A62}" presName="sibTrans" presStyleLbl="sibTrans2D1" presStyleIdx="1" presStyleCnt="4"/>
      <dgm:spPr/>
    </dgm:pt>
    <dgm:pt modelId="{66A26200-EB59-4F05-8176-CF24C9B33FEE}" type="pres">
      <dgm:prSet presAssocID="{4578142B-B427-437C-8920-2BA37B5F0A62}" presName="connectorText" presStyleLbl="sibTrans2D1" presStyleIdx="1" presStyleCnt="4"/>
      <dgm:spPr/>
    </dgm:pt>
    <dgm:pt modelId="{4420050E-DE2A-46C2-B4C9-4546EB24899A}" type="pres">
      <dgm:prSet presAssocID="{58C983E4-491B-4212-8A5A-E576AB3B09BF}" presName="node" presStyleLbl="node1" presStyleIdx="2" presStyleCnt="5">
        <dgm:presLayoutVars>
          <dgm:bulletEnabled val="1"/>
        </dgm:presLayoutVars>
      </dgm:prSet>
      <dgm:spPr/>
    </dgm:pt>
    <dgm:pt modelId="{29EB656F-D625-41BE-A765-4FC234D0037C}" type="pres">
      <dgm:prSet presAssocID="{4F3C77A9-D27B-4BAA-A7F1-655FB5646408}" presName="sibTrans" presStyleLbl="sibTrans2D1" presStyleIdx="2" presStyleCnt="4"/>
      <dgm:spPr/>
    </dgm:pt>
    <dgm:pt modelId="{9AE61D1A-2424-4721-A777-2CEEA477B34F}" type="pres">
      <dgm:prSet presAssocID="{4F3C77A9-D27B-4BAA-A7F1-655FB5646408}" presName="connectorText" presStyleLbl="sibTrans2D1" presStyleIdx="2" presStyleCnt="4"/>
      <dgm:spPr/>
    </dgm:pt>
    <dgm:pt modelId="{BCB4EC44-B8DC-46F0-AB19-49E19D68E82D}" type="pres">
      <dgm:prSet presAssocID="{C917F237-6660-47E0-B980-94C4367A5E9A}" presName="node" presStyleLbl="node1" presStyleIdx="3" presStyleCnt="5">
        <dgm:presLayoutVars>
          <dgm:bulletEnabled val="1"/>
        </dgm:presLayoutVars>
      </dgm:prSet>
      <dgm:spPr/>
    </dgm:pt>
    <dgm:pt modelId="{7BE5E2E0-828E-4B77-A6CB-E1E3AF04320D}" type="pres">
      <dgm:prSet presAssocID="{99582575-EECA-43D9-8914-377EB83D1EA5}" presName="sibTrans" presStyleLbl="sibTrans2D1" presStyleIdx="3" presStyleCnt="4"/>
      <dgm:spPr/>
    </dgm:pt>
    <dgm:pt modelId="{279B014D-C457-4BA0-BC13-9F9B3FE63D37}" type="pres">
      <dgm:prSet presAssocID="{99582575-EECA-43D9-8914-377EB83D1EA5}" presName="connectorText" presStyleLbl="sibTrans2D1" presStyleIdx="3" presStyleCnt="4"/>
      <dgm:spPr/>
    </dgm:pt>
    <dgm:pt modelId="{A0D847CD-9494-47F2-B7E8-1E0B687EF969}" type="pres">
      <dgm:prSet presAssocID="{231331C6-AF19-466E-99F4-EE8D5E6B4EBE}" presName="node" presStyleLbl="node1" presStyleIdx="4" presStyleCnt="5">
        <dgm:presLayoutVars>
          <dgm:bulletEnabled val="1"/>
        </dgm:presLayoutVars>
      </dgm:prSet>
      <dgm:spPr/>
    </dgm:pt>
  </dgm:ptLst>
  <dgm:cxnLst>
    <dgm:cxn modelId="{55E3891C-47D1-4ED1-B0D4-59E229E8D318}" type="presOf" srcId="{99582575-EECA-43D9-8914-377EB83D1EA5}" destId="{279B014D-C457-4BA0-BC13-9F9B3FE63D37}" srcOrd="1" destOrd="0" presId="urn:microsoft.com/office/officeart/2005/8/layout/process5"/>
    <dgm:cxn modelId="{C8F44467-8DFE-4119-85D6-BEDD1A199878}" type="presOf" srcId="{99582575-EECA-43D9-8914-377EB83D1EA5}" destId="{7BE5E2E0-828E-4B77-A6CB-E1E3AF04320D}" srcOrd="0" destOrd="0" presId="urn:microsoft.com/office/officeart/2005/8/layout/process5"/>
    <dgm:cxn modelId="{19F3514B-7105-44CE-BE2E-1FC812A8CAB4}" type="presOf" srcId="{58C983E4-491B-4212-8A5A-E576AB3B09BF}" destId="{4420050E-DE2A-46C2-B4C9-4546EB24899A}" srcOrd="0" destOrd="0" presId="urn:microsoft.com/office/officeart/2005/8/layout/process5"/>
    <dgm:cxn modelId="{2A8D0872-9D2F-4C3D-9BA4-D1F0BA9810B7}" type="presOf" srcId="{DCBE3975-032B-414E-B4B9-ACADAA8ADC4B}" destId="{BB539B16-38FB-4ECE-8C46-F316BC132072}" srcOrd="0" destOrd="0" presId="urn:microsoft.com/office/officeart/2005/8/layout/process5"/>
    <dgm:cxn modelId="{39250374-3C73-4CB5-9A50-2393829D3117}" srcId="{DCBE3975-032B-414E-B4B9-ACADAA8ADC4B}" destId="{FACAE535-56AB-4ED5-9882-A0EEB8E8FF75}" srcOrd="0" destOrd="0" parTransId="{D3922ED4-E964-4806-830C-519130F458C0}" sibTransId="{543BAF18-C439-4B11-A804-0FDDE567E6D2}"/>
    <dgm:cxn modelId="{0A082D54-90E6-47F0-9A08-AFD335628C4B}" type="presOf" srcId="{4578142B-B427-437C-8920-2BA37B5F0A62}" destId="{66A26200-EB59-4F05-8176-CF24C9B33FEE}" srcOrd="1" destOrd="0" presId="urn:microsoft.com/office/officeart/2005/8/layout/process5"/>
    <dgm:cxn modelId="{8F1B3084-AFBF-485D-91B1-EB43291D2847}" srcId="{DCBE3975-032B-414E-B4B9-ACADAA8ADC4B}" destId="{AF7894BF-E68F-4DD4-915D-31B59C088ED7}" srcOrd="1" destOrd="0" parTransId="{2B14AABD-5E17-4797-ADDE-FAFCC16DA448}" sibTransId="{4578142B-B427-437C-8920-2BA37B5F0A62}"/>
    <dgm:cxn modelId="{D3DC6598-1C44-4ACD-A13D-57C6D5364FCB}" type="presOf" srcId="{FACAE535-56AB-4ED5-9882-A0EEB8E8FF75}" destId="{5E0E54F4-3BB8-4BCF-B59B-0FB876BA0F44}" srcOrd="0" destOrd="0" presId="urn:microsoft.com/office/officeart/2005/8/layout/process5"/>
    <dgm:cxn modelId="{4DF627A5-0C9D-4C54-A88D-A2F6D57A8336}" type="presOf" srcId="{C917F237-6660-47E0-B980-94C4367A5E9A}" destId="{BCB4EC44-B8DC-46F0-AB19-49E19D68E82D}" srcOrd="0" destOrd="0" presId="urn:microsoft.com/office/officeart/2005/8/layout/process5"/>
    <dgm:cxn modelId="{401EBEAA-69FD-42C2-AD3D-0D562CF15C00}" srcId="{DCBE3975-032B-414E-B4B9-ACADAA8ADC4B}" destId="{C917F237-6660-47E0-B980-94C4367A5E9A}" srcOrd="3" destOrd="0" parTransId="{C76607D4-A9FA-43C1-836B-C4A9E2008D88}" sibTransId="{99582575-EECA-43D9-8914-377EB83D1EA5}"/>
    <dgm:cxn modelId="{2A78C7AD-3CFE-45B2-BCD2-8DCD3787DCDE}" type="presOf" srcId="{543BAF18-C439-4B11-A804-0FDDE567E6D2}" destId="{3631178F-FA8D-456F-B24E-4849A32DDE58}" srcOrd="1" destOrd="0" presId="urn:microsoft.com/office/officeart/2005/8/layout/process5"/>
    <dgm:cxn modelId="{03916FC0-4587-40C1-87CD-A6F21698C963}" type="presOf" srcId="{AF7894BF-E68F-4DD4-915D-31B59C088ED7}" destId="{32737F6B-5A04-48F6-BCF2-ABC2CD80C23F}" srcOrd="0" destOrd="0" presId="urn:microsoft.com/office/officeart/2005/8/layout/process5"/>
    <dgm:cxn modelId="{137D9AC8-3782-461D-AA2F-8737A21801C8}" type="presOf" srcId="{543BAF18-C439-4B11-A804-0FDDE567E6D2}" destId="{921DE74D-C9C5-4158-8576-D017440549DB}" srcOrd="0" destOrd="0" presId="urn:microsoft.com/office/officeart/2005/8/layout/process5"/>
    <dgm:cxn modelId="{32E8FCC9-BC4F-47A1-8A32-707482F319B1}" type="presOf" srcId="{4F3C77A9-D27B-4BAA-A7F1-655FB5646408}" destId="{9AE61D1A-2424-4721-A777-2CEEA477B34F}" srcOrd="1" destOrd="0" presId="urn:microsoft.com/office/officeart/2005/8/layout/process5"/>
    <dgm:cxn modelId="{A007BDCC-891F-4581-B12E-BF5B187E356A}" type="presOf" srcId="{4F3C77A9-D27B-4BAA-A7F1-655FB5646408}" destId="{29EB656F-D625-41BE-A765-4FC234D0037C}" srcOrd="0" destOrd="0" presId="urn:microsoft.com/office/officeart/2005/8/layout/process5"/>
    <dgm:cxn modelId="{89EFC4D6-0A81-42BA-90A6-E76761277B37}" type="presOf" srcId="{231331C6-AF19-466E-99F4-EE8D5E6B4EBE}" destId="{A0D847CD-9494-47F2-B7E8-1E0B687EF969}" srcOrd="0" destOrd="0" presId="urn:microsoft.com/office/officeart/2005/8/layout/process5"/>
    <dgm:cxn modelId="{C489D3E1-77B8-4B2B-97BB-7A40D80A2196}" srcId="{DCBE3975-032B-414E-B4B9-ACADAA8ADC4B}" destId="{58C983E4-491B-4212-8A5A-E576AB3B09BF}" srcOrd="2" destOrd="0" parTransId="{4C769D6F-2DDA-4470-9D2D-A7D011C11584}" sibTransId="{4F3C77A9-D27B-4BAA-A7F1-655FB5646408}"/>
    <dgm:cxn modelId="{517602F0-EDE2-4D03-8F3A-91190751D6D4}" srcId="{DCBE3975-032B-414E-B4B9-ACADAA8ADC4B}" destId="{231331C6-AF19-466E-99F4-EE8D5E6B4EBE}" srcOrd="4" destOrd="0" parTransId="{4BB7BDC5-75BD-4781-A3DC-4D1B7430904C}" sibTransId="{68769D8A-FA98-402B-BEA9-4BAAF6B7E090}"/>
    <dgm:cxn modelId="{F3E67BF1-DCCE-42BF-AB77-4300AA67A085}" type="presOf" srcId="{4578142B-B427-437C-8920-2BA37B5F0A62}" destId="{A764C01F-6056-43C4-A221-2EC71D6609A9}" srcOrd="0" destOrd="0" presId="urn:microsoft.com/office/officeart/2005/8/layout/process5"/>
    <dgm:cxn modelId="{07330C45-4540-48A9-BE69-29041DA034B5}" type="presParOf" srcId="{BB539B16-38FB-4ECE-8C46-F316BC132072}" destId="{5E0E54F4-3BB8-4BCF-B59B-0FB876BA0F44}" srcOrd="0" destOrd="0" presId="urn:microsoft.com/office/officeart/2005/8/layout/process5"/>
    <dgm:cxn modelId="{81091426-4564-4A62-89B7-FBD0D82D04E6}" type="presParOf" srcId="{BB539B16-38FB-4ECE-8C46-F316BC132072}" destId="{921DE74D-C9C5-4158-8576-D017440549DB}" srcOrd="1" destOrd="0" presId="urn:microsoft.com/office/officeart/2005/8/layout/process5"/>
    <dgm:cxn modelId="{B08B0821-25AA-4F41-A7CC-8E38B65FEA7D}" type="presParOf" srcId="{921DE74D-C9C5-4158-8576-D017440549DB}" destId="{3631178F-FA8D-456F-B24E-4849A32DDE58}" srcOrd="0" destOrd="0" presId="urn:microsoft.com/office/officeart/2005/8/layout/process5"/>
    <dgm:cxn modelId="{26250A91-4B66-4E38-9030-3B2A2AFE46B0}" type="presParOf" srcId="{BB539B16-38FB-4ECE-8C46-F316BC132072}" destId="{32737F6B-5A04-48F6-BCF2-ABC2CD80C23F}" srcOrd="2" destOrd="0" presId="urn:microsoft.com/office/officeart/2005/8/layout/process5"/>
    <dgm:cxn modelId="{1D62C65B-B048-4F5F-A5A2-6D620928A760}" type="presParOf" srcId="{BB539B16-38FB-4ECE-8C46-F316BC132072}" destId="{A764C01F-6056-43C4-A221-2EC71D6609A9}" srcOrd="3" destOrd="0" presId="urn:microsoft.com/office/officeart/2005/8/layout/process5"/>
    <dgm:cxn modelId="{E0D5926B-6C9C-44B7-B1D6-D89C1F2D540F}" type="presParOf" srcId="{A764C01F-6056-43C4-A221-2EC71D6609A9}" destId="{66A26200-EB59-4F05-8176-CF24C9B33FEE}" srcOrd="0" destOrd="0" presId="urn:microsoft.com/office/officeart/2005/8/layout/process5"/>
    <dgm:cxn modelId="{DF0D4171-9A81-429A-8EC4-E6424D6718DC}" type="presParOf" srcId="{BB539B16-38FB-4ECE-8C46-F316BC132072}" destId="{4420050E-DE2A-46C2-B4C9-4546EB24899A}" srcOrd="4" destOrd="0" presId="urn:microsoft.com/office/officeart/2005/8/layout/process5"/>
    <dgm:cxn modelId="{5DE260B8-086F-4282-AC18-3DE521739CE8}" type="presParOf" srcId="{BB539B16-38FB-4ECE-8C46-F316BC132072}" destId="{29EB656F-D625-41BE-A765-4FC234D0037C}" srcOrd="5" destOrd="0" presId="urn:microsoft.com/office/officeart/2005/8/layout/process5"/>
    <dgm:cxn modelId="{E12E8768-7BD6-4C6D-B074-5BFC01480CD6}" type="presParOf" srcId="{29EB656F-D625-41BE-A765-4FC234D0037C}" destId="{9AE61D1A-2424-4721-A777-2CEEA477B34F}" srcOrd="0" destOrd="0" presId="urn:microsoft.com/office/officeart/2005/8/layout/process5"/>
    <dgm:cxn modelId="{2DFA290E-D6D3-4309-A100-8DB6B4AD87E4}" type="presParOf" srcId="{BB539B16-38FB-4ECE-8C46-F316BC132072}" destId="{BCB4EC44-B8DC-46F0-AB19-49E19D68E82D}" srcOrd="6" destOrd="0" presId="urn:microsoft.com/office/officeart/2005/8/layout/process5"/>
    <dgm:cxn modelId="{A0A309B7-B8CC-4D8D-A6AA-A1CB7D791970}" type="presParOf" srcId="{BB539B16-38FB-4ECE-8C46-F316BC132072}" destId="{7BE5E2E0-828E-4B77-A6CB-E1E3AF04320D}" srcOrd="7" destOrd="0" presId="urn:microsoft.com/office/officeart/2005/8/layout/process5"/>
    <dgm:cxn modelId="{2FD3B0C8-DA11-4745-9A44-6F9C704F7054}" type="presParOf" srcId="{7BE5E2E0-828E-4B77-A6CB-E1E3AF04320D}" destId="{279B014D-C457-4BA0-BC13-9F9B3FE63D37}" srcOrd="0" destOrd="0" presId="urn:microsoft.com/office/officeart/2005/8/layout/process5"/>
    <dgm:cxn modelId="{2C57C66A-F058-4B05-848D-267E24C12E52}" type="presParOf" srcId="{BB539B16-38FB-4ECE-8C46-F316BC132072}" destId="{A0D847CD-9494-47F2-B7E8-1E0B687EF969}"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3004B-486C-4EF3-9EAD-42044669EA5F}">
      <dsp:nvSpPr>
        <dsp:cNvPr id="0" name=""/>
        <dsp:cNvSpPr/>
      </dsp:nvSpPr>
      <dsp:spPr>
        <a:xfrm>
          <a:off x="0" y="2331243"/>
          <a:ext cx="8137841" cy="0"/>
        </a:xfrm>
        <a:prstGeom prst="lin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234240-875F-455F-A048-02989358D8FC}">
      <dsp:nvSpPr>
        <dsp:cNvPr id="0" name=""/>
        <dsp:cNvSpPr/>
      </dsp:nvSpPr>
      <dsp:spPr>
        <a:xfrm>
          <a:off x="166571" y="1445370"/>
          <a:ext cx="2384768" cy="55949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1971</a:t>
          </a:r>
        </a:p>
      </dsp:txBody>
      <dsp:txXfrm>
        <a:off x="166571" y="1445370"/>
        <a:ext cx="2384768" cy="559498"/>
      </dsp:txXfrm>
    </dsp:sp>
    <dsp:sp modelId="{AC6364AF-844E-4C97-AC13-E1FA2AC47BE0}">
      <dsp:nvSpPr>
        <dsp:cNvPr id="0" name=""/>
        <dsp:cNvSpPr/>
      </dsp:nvSpPr>
      <dsp:spPr>
        <a:xfrm>
          <a:off x="166571" y="635059"/>
          <a:ext cx="2384768" cy="810311"/>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a:t>Officially registered in France in 1971</a:t>
          </a:r>
        </a:p>
      </dsp:txBody>
      <dsp:txXfrm>
        <a:off x="166571" y="635059"/>
        <a:ext cx="2384768" cy="810311"/>
      </dsp:txXfrm>
    </dsp:sp>
    <dsp:sp modelId="{B6A7624A-E420-45B8-9DD4-C35133C0B6ED}">
      <dsp:nvSpPr>
        <dsp:cNvPr id="0" name=""/>
        <dsp:cNvSpPr/>
      </dsp:nvSpPr>
      <dsp:spPr>
        <a:xfrm>
          <a:off x="1358955" y="2004869"/>
          <a:ext cx="0" cy="326374"/>
        </a:xfrm>
        <a:prstGeom prst="line">
          <a:avLst/>
        </a:pr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94A0DEF-B06B-4819-BA92-E542F48D6615}">
      <dsp:nvSpPr>
        <dsp:cNvPr id="0" name=""/>
        <dsp:cNvSpPr/>
      </dsp:nvSpPr>
      <dsp:spPr>
        <a:xfrm>
          <a:off x="1521553" y="2657617"/>
          <a:ext cx="2384768" cy="55949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1973</a:t>
          </a:r>
        </a:p>
      </dsp:txBody>
      <dsp:txXfrm>
        <a:off x="1521553" y="2657617"/>
        <a:ext cx="2384768" cy="559498"/>
      </dsp:txXfrm>
    </dsp:sp>
    <dsp:sp modelId="{CA6A64A3-D4AF-4385-B1C2-BC42EF079C80}">
      <dsp:nvSpPr>
        <dsp:cNvPr id="0" name=""/>
        <dsp:cNvSpPr/>
      </dsp:nvSpPr>
      <dsp:spPr>
        <a:xfrm>
          <a:off x="1521553" y="3217116"/>
          <a:ext cx="2384768" cy="810311"/>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a:t>LIP Affair 1973 crucial turning point</a:t>
          </a:r>
        </a:p>
      </dsp:txBody>
      <dsp:txXfrm>
        <a:off x="1521553" y="3217116"/>
        <a:ext cx="2384768" cy="810311"/>
      </dsp:txXfrm>
    </dsp:sp>
    <dsp:sp modelId="{75B4279B-97FD-463F-8326-779A6A8F9F29}">
      <dsp:nvSpPr>
        <dsp:cNvPr id="0" name=""/>
        <dsp:cNvSpPr/>
      </dsp:nvSpPr>
      <dsp:spPr>
        <a:xfrm>
          <a:off x="2713938" y="2331243"/>
          <a:ext cx="0" cy="326374"/>
        </a:xfrm>
        <a:prstGeom prst="line">
          <a:avLst/>
        </a:pr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A8F3DEB-A380-47D8-8FFE-70DE26EC908A}">
      <dsp:nvSpPr>
        <dsp:cNvPr id="0" name=""/>
        <dsp:cNvSpPr/>
      </dsp:nvSpPr>
      <dsp:spPr>
        <a:xfrm rot="2700000">
          <a:off x="1322690" y="2294977"/>
          <a:ext cx="72531" cy="72531"/>
        </a:xfrm>
        <a:prstGeom prst="rect">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726681-EFAE-4346-86A9-4231482E8B51}">
      <dsp:nvSpPr>
        <dsp:cNvPr id="0" name=""/>
        <dsp:cNvSpPr/>
      </dsp:nvSpPr>
      <dsp:spPr>
        <a:xfrm rot="2700000">
          <a:off x="2677672" y="2294977"/>
          <a:ext cx="72531" cy="72531"/>
        </a:xfrm>
        <a:prstGeom prst="rect">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AF058B-AC6F-4174-AD17-438FCE144506}">
      <dsp:nvSpPr>
        <dsp:cNvPr id="0" name=""/>
        <dsp:cNvSpPr/>
      </dsp:nvSpPr>
      <dsp:spPr>
        <a:xfrm>
          <a:off x="2876536" y="1445370"/>
          <a:ext cx="2384768" cy="55949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1974–1982</a:t>
          </a:r>
        </a:p>
      </dsp:txBody>
      <dsp:txXfrm>
        <a:off x="2876536" y="1445370"/>
        <a:ext cx="2384768" cy="559498"/>
      </dsp:txXfrm>
    </dsp:sp>
    <dsp:sp modelId="{C571D3E2-3686-4C8F-AAB8-F9B87AA71590}">
      <dsp:nvSpPr>
        <dsp:cNvPr id="0" name=""/>
        <dsp:cNvSpPr/>
      </dsp:nvSpPr>
      <dsp:spPr>
        <a:xfrm>
          <a:off x="2876536" y="406058"/>
          <a:ext cx="2384768" cy="1039312"/>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a:t>Growth of regional offices in France 1974-1982</a:t>
          </a:r>
        </a:p>
      </dsp:txBody>
      <dsp:txXfrm>
        <a:off x="2876536" y="406058"/>
        <a:ext cx="2384768" cy="1039312"/>
      </dsp:txXfrm>
    </dsp:sp>
    <dsp:sp modelId="{5826649E-9B09-4790-87BB-35E04859A08B}">
      <dsp:nvSpPr>
        <dsp:cNvPr id="0" name=""/>
        <dsp:cNvSpPr/>
      </dsp:nvSpPr>
      <dsp:spPr>
        <a:xfrm>
          <a:off x="4068920" y="2004869"/>
          <a:ext cx="0" cy="326374"/>
        </a:xfrm>
        <a:prstGeom prst="line">
          <a:avLst/>
        </a:pr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D50A462-722C-497B-9BF6-5466C74B6799}">
      <dsp:nvSpPr>
        <dsp:cNvPr id="0" name=""/>
        <dsp:cNvSpPr/>
      </dsp:nvSpPr>
      <dsp:spPr>
        <a:xfrm>
          <a:off x="4231518" y="2657617"/>
          <a:ext cx="2384768" cy="55949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2000s</a:t>
          </a:r>
        </a:p>
      </dsp:txBody>
      <dsp:txXfrm>
        <a:off x="4231518" y="2657617"/>
        <a:ext cx="2384768" cy="559498"/>
      </dsp:txXfrm>
    </dsp:sp>
    <dsp:sp modelId="{45475C26-AD22-4FB5-B5D2-3106F6DB0C9A}">
      <dsp:nvSpPr>
        <dsp:cNvPr id="0" name=""/>
        <dsp:cNvSpPr/>
      </dsp:nvSpPr>
      <dsp:spPr>
        <a:xfrm>
          <a:off x="4231518" y="3217116"/>
          <a:ext cx="2384768" cy="810311"/>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dirty="0"/>
            <a:t>First developments outside France</a:t>
          </a:r>
        </a:p>
      </dsp:txBody>
      <dsp:txXfrm>
        <a:off x="4231518" y="3217116"/>
        <a:ext cx="2384768" cy="810311"/>
      </dsp:txXfrm>
    </dsp:sp>
    <dsp:sp modelId="{0D3521A5-E054-4E13-A162-94E0414E8C90}">
      <dsp:nvSpPr>
        <dsp:cNvPr id="0" name=""/>
        <dsp:cNvSpPr/>
      </dsp:nvSpPr>
      <dsp:spPr>
        <a:xfrm>
          <a:off x="5423902" y="2331243"/>
          <a:ext cx="0" cy="326374"/>
        </a:xfrm>
        <a:prstGeom prst="line">
          <a:avLst/>
        </a:pr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2721C01-B53D-488D-B887-4BD513EF28EF}">
      <dsp:nvSpPr>
        <dsp:cNvPr id="0" name=""/>
        <dsp:cNvSpPr/>
      </dsp:nvSpPr>
      <dsp:spPr>
        <a:xfrm rot="2700000">
          <a:off x="4032654" y="2294977"/>
          <a:ext cx="72531" cy="72531"/>
        </a:xfrm>
        <a:prstGeom prst="rect">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D0FC0D-1026-474D-A99D-35FC9F3D122F}">
      <dsp:nvSpPr>
        <dsp:cNvPr id="0" name=""/>
        <dsp:cNvSpPr/>
      </dsp:nvSpPr>
      <dsp:spPr>
        <a:xfrm rot="2700000">
          <a:off x="5387637" y="2294977"/>
          <a:ext cx="72531" cy="72531"/>
        </a:xfrm>
        <a:prstGeom prst="rect">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ED07AE-D10A-48EC-8709-88DFFD6E45B9}">
      <dsp:nvSpPr>
        <dsp:cNvPr id="0" name=""/>
        <dsp:cNvSpPr/>
      </dsp:nvSpPr>
      <dsp:spPr>
        <a:xfrm>
          <a:off x="5586500" y="1445370"/>
          <a:ext cx="2384768" cy="55949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2024</a:t>
          </a:r>
        </a:p>
      </dsp:txBody>
      <dsp:txXfrm>
        <a:off x="5586500" y="1445370"/>
        <a:ext cx="2384768" cy="559498"/>
      </dsp:txXfrm>
    </dsp:sp>
    <dsp:sp modelId="{BBD5347D-FD30-4E85-9929-54BF80AEC0C6}">
      <dsp:nvSpPr>
        <dsp:cNvPr id="0" name=""/>
        <dsp:cNvSpPr/>
      </dsp:nvSpPr>
      <dsp:spPr>
        <a:xfrm>
          <a:off x="5586500" y="141827"/>
          <a:ext cx="2384768" cy="1303543"/>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dirty="0"/>
            <a:t>Offices in France, Spain, Belgium, Poland, Romania, UK and Ireland</a:t>
          </a:r>
        </a:p>
      </dsp:txBody>
      <dsp:txXfrm>
        <a:off x="5586500" y="141827"/>
        <a:ext cx="2384768" cy="1303543"/>
      </dsp:txXfrm>
    </dsp:sp>
    <dsp:sp modelId="{B1109F47-C175-4AA2-A758-06D2254DBA3B}">
      <dsp:nvSpPr>
        <dsp:cNvPr id="0" name=""/>
        <dsp:cNvSpPr/>
      </dsp:nvSpPr>
      <dsp:spPr>
        <a:xfrm>
          <a:off x="6778885" y="2004869"/>
          <a:ext cx="0" cy="326374"/>
        </a:xfrm>
        <a:prstGeom prst="line">
          <a:avLst/>
        </a:pr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8E09E2A-5FBC-42C2-AAA8-195685D49565}">
      <dsp:nvSpPr>
        <dsp:cNvPr id="0" name=""/>
        <dsp:cNvSpPr/>
      </dsp:nvSpPr>
      <dsp:spPr>
        <a:xfrm rot="2700000">
          <a:off x="6742619" y="2294977"/>
          <a:ext cx="72531" cy="72531"/>
        </a:xfrm>
        <a:prstGeom prst="rect">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FAE2D-A9ED-4334-9982-0704F2163691}">
      <dsp:nvSpPr>
        <dsp:cNvPr id="0" name=""/>
        <dsp:cNvSpPr/>
      </dsp:nvSpPr>
      <dsp:spPr>
        <a:xfrm>
          <a:off x="0" y="1313039"/>
          <a:ext cx="9033934" cy="0"/>
        </a:xfrm>
        <a:prstGeom prst="lin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FB15D267-175C-4939-A082-1DD9B3491444}">
      <dsp:nvSpPr>
        <dsp:cNvPr id="0" name=""/>
        <dsp:cNvSpPr/>
      </dsp:nvSpPr>
      <dsp:spPr>
        <a:xfrm>
          <a:off x="251609" y="1410203"/>
          <a:ext cx="3679916" cy="29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1994</a:t>
          </a:r>
        </a:p>
      </dsp:txBody>
      <dsp:txXfrm>
        <a:off x="251609" y="1410203"/>
        <a:ext cx="3679916" cy="296746"/>
      </dsp:txXfrm>
    </dsp:sp>
    <dsp:sp modelId="{09DC4484-DE15-4523-B01F-8AD5C135F983}">
      <dsp:nvSpPr>
        <dsp:cNvPr id="0" name=""/>
        <dsp:cNvSpPr/>
      </dsp:nvSpPr>
      <dsp:spPr>
        <a:xfrm>
          <a:off x="705" y="170448"/>
          <a:ext cx="4181723" cy="64363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kern="1200" dirty="0"/>
            <a:t>First EWC Directive</a:t>
          </a:r>
        </a:p>
      </dsp:txBody>
      <dsp:txXfrm>
        <a:off x="32125" y="201868"/>
        <a:ext cx="4118883" cy="580795"/>
      </dsp:txXfrm>
    </dsp:sp>
    <dsp:sp modelId="{EC856C04-B181-4C6A-9FA1-B81083369D08}">
      <dsp:nvSpPr>
        <dsp:cNvPr id="0" name=""/>
        <dsp:cNvSpPr/>
      </dsp:nvSpPr>
      <dsp:spPr>
        <a:xfrm>
          <a:off x="2091567" y="814084"/>
          <a:ext cx="0" cy="49895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889B7F8-730E-4529-9116-A464129AE530}">
      <dsp:nvSpPr>
        <dsp:cNvPr id="0" name=""/>
        <dsp:cNvSpPr/>
      </dsp:nvSpPr>
      <dsp:spPr>
        <a:xfrm>
          <a:off x="2677008" y="919127"/>
          <a:ext cx="3679916" cy="29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2009</a:t>
          </a:r>
        </a:p>
      </dsp:txBody>
      <dsp:txXfrm>
        <a:off x="2677008" y="919127"/>
        <a:ext cx="3679916" cy="296746"/>
      </dsp:txXfrm>
    </dsp:sp>
    <dsp:sp modelId="{9F07A9A4-DE2A-439E-9E33-E8AFE011A17D}">
      <dsp:nvSpPr>
        <dsp:cNvPr id="0" name=""/>
        <dsp:cNvSpPr/>
      </dsp:nvSpPr>
      <dsp:spPr>
        <a:xfrm>
          <a:off x="2071871" y="1293343"/>
          <a:ext cx="39391" cy="3939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7FFB45-2F80-4D26-80CD-D5CE8276FA22}">
      <dsp:nvSpPr>
        <dsp:cNvPr id="0" name=""/>
        <dsp:cNvSpPr/>
      </dsp:nvSpPr>
      <dsp:spPr>
        <a:xfrm>
          <a:off x="2426105" y="1811993"/>
          <a:ext cx="4181723" cy="64363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kern="1200" dirty="0"/>
            <a:t>Recast Directive</a:t>
          </a:r>
        </a:p>
      </dsp:txBody>
      <dsp:txXfrm>
        <a:off x="2457525" y="1843413"/>
        <a:ext cx="4118883" cy="580795"/>
      </dsp:txXfrm>
    </dsp:sp>
    <dsp:sp modelId="{D0A36D19-A05F-4281-9B31-C11F12192114}">
      <dsp:nvSpPr>
        <dsp:cNvPr id="0" name=""/>
        <dsp:cNvSpPr/>
      </dsp:nvSpPr>
      <dsp:spPr>
        <a:xfrm>
          <a:off x="4516967" y="1313038"/>
          <a:ext cx="0" cy="49895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EB39E47-E36B-473C-A26E-9027AAA4FC1E}">
      <dsp:nvSpPr>
        <dsp:cNvPr id="0" name=""/>
        <dsp:cNvSpPr/>
      </dsp:nvSpPr>
      <dsp:spPr>
        <a:xfrm>
          <a:off x="5102408" y="1410203"/>
          <a:ext cx="3679916" cy="296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2022</a:t>
          </a:r>
        </a:p>
      </dsp:txBody>
      <dsp:txXfrm>
        <a:off x="5102408" y="1410203"/>
        <a:ext cx="3679916" cy="296746"/>
      </dsp:txXfrm>
    </dsp:sp>
    <dsp:sp modelId="{1F37A962-A0E7-4DBB-8CD9-06BC3391EA46}">
      <dsp:nvSpPr>
        <dsp:cNvPr id="0" name=""/>
        <dsp:cNvSpPr/>
      </dsp:nvSpPr>
      <dsp:spPr>
        <a:xfrm>
          <a:off x="4497271" y="1293343"/>
          <a:ext cx="39391" cy="3939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2072D6-C172-4A2A-9750-CEDE5B4DAD30}">
      <dsp:nvSpPr>
        <dsp:cNvPr id="0" name=""/>
        <dsp:cNvSpPr/>
      </dsp:nvSpPr>
      <dsp:spPr>
        <a:xfrm>
          <a:off x="4851504" y="170448"/>
          <a:ext cx="4181723" cy="64363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kern="1200" dirty="0"/>
            <a:t>Radke proposals</a:t>
          </a:r>
        </a:p>
      </dsp:txBody>
      <dsp:txXfrm>
        <a:off x="4882924" y="201868"/>
        <a:ext cx="4118883" cy="580795"/>
      </dsp:txXfrm>
    </dsp:sp>
    <dsp:sp modelId="{AD791AC4-914F-4CDF-97F5-61AF50B66ACC}">
      <dsp:nvSpPr>
        <dsp:cNvPr id="0" name=""/>
        <dsp:cNvSpPr/>
      </dsp:nvSpPr>
      <dsp:spPr>
        <a:xfrm>
          <a:off x="6942366" y="814084"/>
          <a:ext cx="0" cy="498954"/>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FA13EDF-09B3-4926-9E61-19A6B5AEF1F8}">
      <dsp:nvSpPr>
        <dsp:cNvPr id="0" name=""/>
        <dsp:cNvSpPr/>
      </dsp:nvSpPr>
      <dsp:spPr>
        <a:xfrm>
          <a:off x="6922670" y="1293343"/>
          <a:ext cx="39391" cy="3939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0E54F4-3BB8-4BCF-B59B-0FB876BA0F44}">
      <dsp:nvSpPr>
        <dsp:cNvPr id="0" name=""/>
        <dsp:cNvSpPr/>
      </dsp:nvSpPr>
      <dsp:spPr>
        <a:xfrm>
          <a:off x="5862" y="584078"/>
          <a:ext cx="1752355" cy="105141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Confidentiality can be misused</a:t>
          </a:r>
        </a:p>
      </dsp:txBody>
      <dsp:txXfrm>
        <a:off x="36657" y="614873"/>
        <a:ext cx="1690765" cy="989823"/>
      </dsp:txXfrm>
    </dsp:sp>
    <dsp:sp modelId="{921DE74D-C9C5-4158-8576-D017440549DB}">
      <dsp:nvSpPr>
        <dsp:cNvPr id="0" name=""/>
        <dsp:cNvSpPr/>
      </dsp:nvSpPr>
      <dsp:spPr>
        <a:xfrm>
          <a:off x="1912425" y="892492"/>
          <a:ext cx="371499" cy="43458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912425" y="979409"/>
        <a:ext cx="260049" cy="260750"/>
      </dsp:txXfrm>
    </dsp:sp>
    <dsp:sp modelId="{32737F6B-5A04-48F6-BCF2-ABC2CD80C23F}">
      <dsp:nvSpPr>
        <dsp:cNvPr id="0" name=""/>
        <dsp:cNvSpPr/>
      </dsp:nvSpPr>
      <dsp:spPr>
        <a:xfrm>
          <a:off x="2459159" y="584078"/>
          <a:ext cx="1752355" cy="105141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Right to give an opinion not triggered</a:t>
          </a:r>
        </a:p>
      </dsp:txBody>
      <dsp:txXfrm>
        <a:off x="2489954" y="614873"/>
        <a:ext cx="1690765" cy="989823"/>
      </dsp:txXfrm>
    </dsp:sp>
    <dsp:sp modelId="{A764C01F-6056-43C4-A221-2EC71D6609A9}">
      <dsp:nvSpPr>
        <dsp:cNvPr id="0" name=""/>
        <dsp:cNvSpPr/>
      </dsp:nvSpPr>
      <dsp:spPr>
        <a:xfrm>
          <a:off x="4365722" y="892492"/>
          <a:ext cx="371499" cy="43458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365722" y="979409"/>
        <a:ext cx="260049" cy="260750"/>
      </dsp:txXfrm>
    </dsp:sp>
    <dsp:sp modelId="{4420050E-DE2A-46C2-B4C9-4546EB24899A}">
      <dsp:nvSpPr>
        <dsp:cNvPr id="0" name=""/>
        <dsp:cNvSpPr/>
      </dsp:nvSpPr>
      <dsp:spPr>
        <a:xfrm>
          <a:off x="4912457" y="584078"/>
          <a:ext cx="1752355" cy="105141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Resources can be a challenge</a:t>
          </a:r>
        </a:p>
      </dsp:txBody>
      <dsp:txXfrm>
        <a:off x="4943252" y="614873"/>
        <a:ext cx="1690765" cy="989823"/>
      </dsp:txXfrm>
    </dsp:sp>
    <dsp:sp modelId="{29EB656F-D625-41BE-A765-4FC234D0037C}">
      <dsp:nvSpPr>
        <dsp:cNvPr id="0" name=""/>
        <dsp:cNvSpPr/>
      </dsp:nvSpPr>
      <dsp:spPr>
        <a:xfrm rot="5400000">
          <a:off x="5602884" y="1758156"/>
          <a:ext cx="371499" cy="43458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5658259" y="1789698"/>
        <a:ext cx="260750" cy="260049"/>
      </dsp:txXfrm>
    </dsp:sp>
    <dsp:sp modelId="{BCB4EC44-B8DC-46F0-AB19-49E19D68E82D}">
      <dsp:nvSpPr>
        <dsp:cNvPr id="0" name=""/>
        <dsp:cNvSpPr/>
      </dsp:nvSpPr>
      <dsp:spPr>
        <a:xfrm>
          <a:off x="4912457" y="2336433"/>
          <a:ext cx="1752355" cy="105141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E" sz="2000" kern="1200"/>
            <a:t>Enforcement</a:t>
          </a:r>
          <a:endParaRPr lang="en-US" sz="2000" kern="1200"/>
        </a:p>
      </dsp:txBody>
      <dsp:txXfrm>
        <a:off x="4943252" y="2367228"/>
        <a:ext cx="1690765" cy="989823"/>
      </dsp:txXfrm>
    </dsp:sp>
    <dsp:sp modelId="{7BE5E2E0-828E-4B77-A6CB-E1E3AF04320D}">
      <dsp:nvSpPr>
        <dsp:cNvPr id="0" name=""/>
        <dsp:cNvSpPr/>
      </dsp:nvSpPr>
      <dsp:spPr>
        <a:xfrm rot="10800000">
          <a:off x="4386750" y="2644848"/>
          <a:ext cx="371499" cy="43458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4498200" y="2731765"/>
        <a:ext cx="260049" cy="260750"/>
      </dsp:txXfrm>
    </dsp:sp>
    <dsp:sp modelId="{A0D847CD-9494-47F2-B7E8-1E0B687EF969}">
      <dsp:nvSpPr>
        <dsp:cNvPr id="0" name=""/>
        <dsp:cNvSpPr/>
      </dsp:nvSpPr>
      <dsp:spPr>
        <a:xfrm>
          <a:off x="2459159" y="2336433"/>
          <a:ext cx="1752355" cy="105141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Agreements not being adhered to</a:t>
          </a:r>
        </a:p>
      </dsp:txBody>
      <dsp:txXfrm>
        <a:off x="2489954" y="2367228"/>
        <a:ext cx="1690765" cy="989823"/>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DFE3C-ADBD-3E41-85C6-A47DE4D4D7E4}" type="datetimeFigureOut">
              <a:rPr lang="fr-FR" smtClean="0"/>
              <a:t>09/01/2025</a:t>
            </a:fld>
            <a:endParaRPr lang="fr-FR"/>
          </a:p>
        </p:txBody>
      </p:sp>
      <p:sp>
        <p:nvSpPr>
          <p:cNvPr id="4" name="Espace réservé de l’image des diapositives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0328B-30ED-F24F-9A65-4F91FCD805BC}" type="slidenum">
              <a:rPr lang="fr-FR" smtClean="0"/>
              <a:t>‹#›</a:t>
            </a:fld>
            <a:endParaRPr lang="fr-FR"/>
          </a:p>
        </p:txBody>
      </p:sp>
    </p:spTree>
    <p:extLst>
      <p:ext uri="{BB962C8B-B14F-4D97-AF65-F5344CB8AC3E}">
        <p14:creationId xmlns:p14="http://schemas.microsoft.com/office/powerpoint/2010/main" val="832038392"/>
      </p:ext>
    </p:extLst>
  </p:cSld>
  <p:clrMap bg1="lt1" tx1="dk1" bg2="lt2" tx2="dk2" accent1="accent1" accent2="accent2" accent3="accent3" accent4="accent4" accent5="accent5" accent6="accent6" hlink="hlink" folHlink="folHlink"/>
  <p:notesStyle>
    <a:lvl1pPr marL="0" algn="l" defTabSz="839876" rtl="0" eaLnBrk="1" latinLnBrk="0" hangingPunct="1">
      <a:defRPr sz="1102" kern="1200">
        <a:solidFill>
          <a:schemeClr val="tx1"/>
        </a:solidFill>
        <a:latin typeface="+mn-lt"/>
        <a:ea typeface="+mn-ea"/>
        <a:cs typeface="+mn-cs"/>
      </a:defRPr>
    </a:lvl1pPr>
    <a:lvl2pPr marL="419938" algn="l" defTabSz="839876" rtl="0" eaLnBrk="1" latinLnBrk="0" hangingPunct="1">
      <a:defRPr sz="1102" kern="1200">
        <a:solidFill>
          <a:schemeClr val="tx1"/>
        </a:solidFill>
        <a:latin typeface="+mn-lt"/>
        <a:ea typeface="+mn-ea"/>
        <a:cs typeface="+mn-cs"/>
      </a:defRPr>
    </a:lvl2pPr>
    <a:lvl3pPr marL="839876" algn="l" defTabSz="839876" rtl="0" eaLnBrk="1" latinLnBrk="0" hangingPunct="1">
      <a:defRPr sz="1102" kern="1200">
        <a:solidFill>
          <a:schemeClr val="tx1"/>
        </a:solidFill>
        <a:latin typeface="+mn-lt"/>
        <a:ea typeface="+mn-ea"/>
        <a:cs typeface="+mn-cs"/>
      </a:defRPr>
    </a:lvl3pPr>
    <a:lvl4pPr marL="1259815" algn="l" defTabSz="839876" rtl="0" eaLnBrk="1" latinLnBrk="0" hangingPunct="1">
      <a:defRPr sz="1102" kern="1200">
        <a:solidFill>
          <a:schemeClr val="tx1"/>
        </a:solidFill>
        <a:latin typeface="+mn-lt"/>
        <a:ea typeface="+mn-ea"/>
        <a:cs typeface="+mn-cs"/>
      </a:defRPr>
    </a:lvl4pPr>
    <a:lvl5pPr marL="1679753" algn="l" defTabSz="839876" rtl="0" eaLnBrk="1" latinLnBrk="0" hangingPunct="1">
      <a:defRPr sz="1102" kern="1200">
        <a:solidFill>
          <a:schemeClr val="tx1"/>
        </a:solidFill>
        <a:latin typeface="+mn-lt"/>
        <a:ea typeface="+mn-ea"/>
        <a:cs typeface="+mn-cs"/>
      </a:defRPr>
    </a:lvl5pPr>
    <a:lvl6pPr marL="2099691" algn="l" defTabSz="839876" rtl="0" eaLnBrk="1" latinLnBrk="0" hangingPunct="1">
      <a:defRPr sz="1102" kern="1200">
        <a:solidFill>
          <a:schemeClr val="tx1"/>
        </a:solidFill>
        <a:latin typeface="+mn-lt"/>
        <a:ea typeface="+mn-ea"/>
        <a:cs typeface="+mn-cs"/>
      </a:defRPr>
    </a:lvl6pPr>
    <a:lvl7pPr marL="2519629" algn="l" defTabSz="839876" rtl="0" eaLnBrk="1" latinLnBrk="0" hangingPunct="1">
      <a:defRPr sz="1102" kern="1200">
        <a:solidFill>
          <a:schemeClr val="tx1"/>
        </a:solidFill>
        <a:latin typeface="+mn-lt"/>
        <a:ea typeface="+mn-ea"/>
        <a:cs typeface="+mn-cs"/>
      </a:defRPr>
    </a:lvl7pPr>
    <a:lvl8pPr marL="2939567" algn="l" defTabSz="839876" rtl="0" eaLnBrk="1" latinLnBrk="0" hangingPunct="1">
      <a:defRPr sz="1102" kern="1200">
        <a:solidFill>
          <a:schemeClr val="tx1"/>
        </a:solidFill>
        <a:latin typeface="+mn-lt"/>
        <a:ea typeface="+mn-ea"/>
        <a:cs typeface="+mn-cs"/>
      </a:defRPr>
    </a:lvl8pPr>
    <a:lvl9pPr marL="3359506" algn="l" defTabSz="839876" rtl="0" eaLnBrk="1" latinLnBrk="0" hangingPunct="1">
      <a:defRPr sz="1102"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pic>
        <p:nvPicPr>
          <p:cNvPr id="8" name="Image 7" descr="syndex_logo_EN_office-01.png">
            <a:extLst>
              <a:ext uri="{FF2B5EF4-FFF2-40B4-BE49-F238E27FC236}">
                <a16:creationId xmlns:a16="http://schemas.microsoft.com/office/drawing/2014/main" id="{522734B0-093F-384B-90B7-1A76361720E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7308" y="150827"/>
            <a:ext cx="2590344" cy="2686792"/>
          </a:xfrm>
          <a:prstGeom prst="rect">
            <a:avLst/>
          </a:prstGeom>
        </p:spPr>
      </p:pic>
      <p:sp>
        <p:nvSpPr>
          <p:cNvPr id="4" name="Rectangle 3"/>
          <p:cNvSpPr/>
          <p:nvPr userDrawn="1"/>
        </p:nvSpPr>
        <p:spPr>
          <a:xfrm>
            <a:off x="9301964" y="0"/>
            <a:ext cx="604037"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a:p>
        </p:txBody>
      </p:sp>
      <p:sp>
        <p:nvSpPr>
          <p:cNvPr id="2" name="Titre 1"/>
          <p:cNvSpPr>
            <a:spLocks noGrp="1"/>
          </p:cNvSpPr>
          <p:nvPr>
            <p:ph type="title" hasCustomPrompt="1"/>
          </p:nvPr>
        </p:nvSpPr>
        <p:spPr>
          <a:xfrm>
            <a:off x="4824700" y="3396500"/>
            <a:ext cx="4350850" cy="1212014"/>
          </a:xfrm>
        </p:spPr>
        <p:txBody>
          <a:bodyPr anchor="t">
            <a:noAutofit/>
          </a:bodyPr>
          <a:lstStyle>
            <a:lvl1pPr algn="l">
              <a:defRPr sz="3900" b="1" cap="all">
                <a:solidFill>
                  <a:srgbClr val="E93F6D"/>
                </a:solidFill>
              </a:defRPr>
            </a:lvl1pPr>
          </a:lstStyle>
          <a:p>
            <a:r>
              <a:rPr lang="fr-FR" dirty="0"/>
              <a:t>CLIQUEZ ET MODIFIEZ LE TITRE</a:t>
            </a:r>
          </a:p>
        </p:txBody>
      </p:sp>
      <p:sp>
        <p:nvSpPr>
          <p:cNvPr id="9" name="Espace réservé du texte 10">
            <a:extLst>
              <a:ext uri="{FF2B5EF4-FFF2-40B4-BE49-F238E27FC236}">
                <a16:creationId xmlns:a16="http://schemas.microsoft.com/office/drawing/2014/main" id="{86F142DA-55D4-EF4B-83A6-F5A07C1532BA}"/>
              </a:ext>
            </a:extLst>
          </p:cNvPr>
          <p:cNvSpPr>
            <a:spLocks noGrp="1"/>
          </p:cNvSpPr>
          <p:nvPr>
            <p:ph type="body" sz="quarter" idx="12" hasCustomPrompt="1"/>
          </p:nvPr>
        </p:nvSpPr>
        <p:spPr>
          <a:xfrm>
            <a:off x="4824701" y="6211229"/>
            <a:ext cx="4350849" cy="370089"/>
          </a:xfrm>
        </p:spPr>
        <p:txBody>
          <a:bodyPr anchor="b">
            <a:noAutofit/>
          </a:bodyPr>
          <a:lstStyle>
            <a:lvl1pPr marL="0" indent="0">
              <a:buNone/>
              <a:defRPr sz="1800" cap="all">
                <a:solidFill>
                  <a:srgbClr val="E93F6D"/>
                </a:solidFill>
                <a:latin typeface="+mj-lt"/>
              </a:defRPr>
            </a:lvl1pPr>
          </a:lstStyle>
          <a:p>
            <a:pPr lvl="0"/>
            <a:r>
              <a:rPr lang="fr-FR" dirty="0"/>
              <a:t>CLIQUEZ POUR MODIFIER LES STYLES DU TEXTE DU MASQUE</a:t>
            </a:r>
          </a:p>
        </p:txBody>
      </p:sp>
      <p:sp>
        <p:nvSpPr>
          <p:cNvPr id="10" name="Espace réservé du texte 7">
            <a:extLst>
              <a:ext uri="{FF2B5EF4-FFF2-40B4-BE49-F238E27FC236}">
                <a16:creationId xmlns:a16="http://schemas.microsoft.com/office/drawing/2014/main" id="{C6BBA87D-BD35-4349-B5D3-75D8F9A0E0AA}"/>
              </a:ext>
            </a:extLst>
          </p:cNvPr>
          <p:cNvSpPr>
            <a:spLocks noGrp="1"/>
          </p:cNvSpPr>
          <p:nvPr>
            <p:ph type="body" sz="quarter" idx="13" hasCustomPrompt="1"/>
          </p:nvPr>
        </p:nvSpPr>
        <p:spPr>
          <a:xfrm>
            <a:off x="4824701" y="5253784"/>
            <a:ext cx="4350848" cy="745571"/>
          </a:xfrm>
        </p:spPr>
        <p:txBody>
          <a:bodyPr anchor="t">
            <a:noAutofit/>
          </a:bodyPr>
          <a:lstStyle>
            <a:lvl1pPr marL="0" indent="0">
              <a:buNone/>
              <a:defRPr sz="1600" b="1" i="0" cap="all" baseline="0">
                <a:solidFill>
                  <a:schemeClr val="accent1"/>
                </a:solidFill>
                <a:latin typeface="Calibri" panose="020F0502020204030204" pitchFamily="34" charset="0"/>
                <a:cs typeface="Calibri" panose="020F0502020204030204" pitchFamily="34" charset="0"/>
              </a:defRPr>
            </a:lvl1pPr>
            <a:lvl2pPr marL="4763" indent="0">
              <a:buNone/>
              <a:tabLst/>
              <a:defRPr sz="1200" cap="all" baseline="0">
                <a:solidFill>
                  <a:srgbClr val="87878F"/>
                </a:solidFill>
              </a:defRPr>
            </a:lvl2pPr>
          </a:lstStyle>
          <a:p>
            <a:pPr lvl="0"/>
            <a:r>
              <a:rPr lang="fr-FR" dirty="0"/>
              <a:t>CLIQUEZ POUR MODIFIER LES STYLES DU TEXTE DU MASQUE</a:t>
            </a:r>
          </a:p>
          <a:p>
            <a:pPr lvl="1"/>
            <a:endParaRPr lang="fr-FR" dirty="0"/>
          </a:p>
        </p:txBody>
      </p:sp>
      <p:pic>
        <p:nvPicPr>
          <p:cNvPr id="12" name="Image 11">
            <a:extLst>
              <a:ext uri="{FF2B5EF4-FFF2-40B4-BE49-F238E27FC236}">
                <a16:creationId xmlns:a16="http://schemas.microsoft.com/office/drawing/2014/main" id="{1D22EF0C-3C38-C746-A338-6AD6EA1A43DD}"/>
              </a:ext>
            </a:extLst>
          </p:cNvPr>
          <p:cNvPicPr>
            <a:picLocks noChangeAspect="1"/>
          </p:cNvPicPr>
          <p:nvPr userDrawn="1"/>
        </p:nvPicPr>
        <p:blipFill>
          <a:blip r:embed="rId3"/>
          <a:stretch>
            <a:fillRect/>
          </a:stretch>
        </p:blipFill>
        <p:spPr>
          <a:xfrm>
            <a:off x="0" y="0"/>
            <a:ext cx="4702991" cy="6858000"/>
          </a:xfrm>
          <a:prstGeom prst="rect">
            <a:avLst/>
          </a:prstGeom>
        </p:spPr>
      </p:pic>
    </p:spTree>
    <p:extLst>
      <p:ext uri="{BB962C8B-B14F-4D97-AF65-F5344CB8AC3E}">
        <p14:creationId xmlns:p14="http://schemas.microsoft.com/office/powerpoint/2010/main" val="171146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illustrations 1 texte en b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63600"/>
            <a:ext cx="8137841" cy="992658"/>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p:nvPr>
        </p:nvSpPr>
        <p:spPr>
          <a:xfrm>
            <a:off x="681045" y="1514475"/>
            <a:ext cx="3995999" cy="2407828"/>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Content Placeholder 2"/>
          <p:cNvSpPr>
            <a:spLocks noGrp="1"/>
          </p:cNvSpPr>
          <p:nvPr>
            <p:ph idx="11"/>
          </p:nvPr>
        </p:nvSpPr>
        <p:spPr>
          <a:xfrm>
            <a:off x="4823226" y="1514475"/>
            <a:ext cx="3995999" cy="2407828"/>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8" name="Content Placeholder 2"/>
          <p:cNvSpPr>
            <a:spLocks noGrp="1"/>
          </p:cNvSpPr>
          <p:nvPr>
            <p:ph idx="12"/>
          </p:nvPr>
        </p:nvSpPr>
        <p:spPr>
          <a:xfrm>
            <a:off x="681045" y="4110592"/>
            <a:ext cx="8137839" cy="2407828"/>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3666249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illustratio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63600"/>
            <a:ext cx="8137841" cy="992658"/>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p:nvPr>
        </p:nvSpPr>
        <p:spPr>
          <a:xfrm>
            <a:off x="681044" y="2415701"/>
            <a:ext cx="4035848" cy="4200754"/>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5" name="Espace réservé du contenu 4"/>
          <p:cNvSpPr>
            <a:spLocks noGrp="1"/>
          </p:cNvSpPr>
          <p:nvPr>
            <p:ph sz="quarter" idx="10"/>
          </p:nvPr>
        </p:nvSpPr>
        <p:spPr>
          <a:xfrm>
            <a:off x="680993" y="1514475"/>
            <a:ext cx="4035900" cy="721773"/>
          </a:xfrm>
        </p:spPr>
        <p:txBody>
          <a:bodyPr anchor="t">
            <a:noAutofit/>
          </a:bodyPr>
          <a:lstStyle>
            <a:lvl1pPr marL="0" indent="0" algn="ctr">
              <a:spcBef>
                <a:spcPts val="0"/>
              </a:spcBef>
              <a:buNone/>
              <a:defRPr sz="1400" b="0" cap="all">
                <a:solidFill>
                  <a:srgbClr val="D32E59"/>
                </a:solidFill>
              </a:defRPr>
            </a:lvl1pPr>
          </a:lstStyle>
          <a:p>
            <a:pPr lvl="0"/>
            <a:r>
              <a:rPr lang="fr-FR"/>
              <a:t>Cliquez pour modifier les styles du texte du masque</a:t>
            </a:r>
          </a:p>
        </p:txBody>
      </p:sp>
      <p:sp>
        <p:nvSpPr>
          <p:cNvPr id="6" name="Content Placeholder 2"/>
          <p:cNvSpPr>
            <a:spLocks noGrp="1"/>
          </p:cNvSpPr>
          <p:nvPr>
            <p:ph idx="11"/>
          </p:nvPr>
        </p:nvSpPr>
        <p:spPr>
          <a:xfrm>
            <a:off x="4783035" y="2415701"/>
            <a:ext cx="4035848" cy="4200754"/>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7" name="Espace réservé du contenu 4"/>
          <p:cNvSpPr>
            <a:spLocks noGrp="1"/>
          </p:cNvSpPr>
          <p:nvPr>
            <p:ph sz="quarter" idx="12"/>
          </p:nvPr>
        </p:nvSpPr>
        <p:spPr>
          <a:xfrm>
            <a:off x="4782984" y="1514475"/>
            <a:ext cx="4035900" cy="721773"/>
          </a:xfrm>
        </p:spPr>
        <p:txBody>
          <a:bodyPr anchor="t">
            <a:noAutofit/>
          </a:bodyPr>
          <a:lstStyle>
            <a:lvl1pPr marL="0" indent="0" algn="ctr">
              <a:spcBef>
                <a:spcPts val="0"/>
              </a:spcBef>
              <a:buNone/>
              <a:defRPr sz="1400" b="0" cap="all">
                <a:solidFill>
                  <a:srgbClr val="D32E59"/>
                </a:solidFill>
              </a:defRPr>
            </a:lvl1pPr>
          </a:lstStyle>
          <a:p>
            <a:pPr lvl="0"/>
            <a:r>
              <a:rPr lang="fr-FR"/>
              <a:t>Cliquez pour modifier les styles du texte du masque</a:t>
            </a:r>
          </a:p>
        </p:txBody>
      </p:sp>
    </p:spTree>
    <p:extLst>
      <p:ext uri="{BB962C8B-B14F-4D97-AF65-F5344CB8AC3E}">
        <p14:creationId xmlns:p14="http://schemas.microsoft.com/office/powerpoint/2010/main" val="2400703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llustration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27E20-37F0-CC49-9DDC-F073AD02AF9C}"/>
              </a:ext>
            </a:extLst>
          </p:cNvPr>
          <p:cNvSpPr>
            <a:spLocks noGrp="1"/>
          </p:cNvSpPr>
          <p:nvPr>
            <p:ph type="title" hasCustomPrompt="1"/>
          </p:nvPr>
        </p:nvSpPr>
        <p:spPr>
          <a:xfrm>
            <a:off x="681043" y="363600"/>
            <a:ext cx="8137841" cy="992658"/>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9" name="Content Placeholder 2">
            <a:extLst>
              <a:ext uri="{FF2B5EF4-FFF2-40B4-BE49-F238E27FC236}">
                <a16:creationId xmlns:a16="http://schemas.microsoft.com/office/drawing/2014/main" id="{00CC7A55-D72D-ED45-BFCF-8D6EEA4D6AE7}"/>
              </a:ext>
            </a:extLst>
          </p:cNvPr>
          <p:cNvSpPr>
            <a:spLocks noGrp="1"/>
          </p:cNvSpPr>
          <p:nvPr>
            <p:ph idx="11"/>
          </p:nvPr>
        </p:nvSpPr>
        <p:spPr>
          <a:xfrm>
            <a:off x="6154884" y="2415701"/>
            <a:ext cx="2664000" cy="4200754"/>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10" name="Content Placeholder 2">
            <a:extLst>
              <a:ext uri="{FF2B5EF4-FFF2-40B4-BE49-F238E27FC236}">
                <a16:creationId xmlns:a16="http://schemas.microsoft.com/office/drawing/2014/main" id="{A3BE98B9-9A80-B749-98B3-D4C26686D054}"/>
              </a:ext>
            </a:extLst>
          </p:cNvPr>
          <p:cNvSpPr>
            <a:spLocks noGrp="1"/>
          </p:cNvSpPr>
          <p:nvPr>
            <p:ph idx="12"/>
          </p:nvPr>
        </p:nvSpPr>
        <p:spPr>
          <a:xfrm>
            <a:off x="3417964" y="2415701"/>
            <a:ext cx="2664000" cy="4200754"/>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11" name="Content Placeholder 2">
            <a:extLst>
              <a:ext uri="{FF2B5EF4-FFF2-40B4-BE49-F238E27FC236}">
                <a16:creationId xmlns:a16="http://schemas.microsoft.com/office/drawing/2014/main" id="{84ADA428-8D78-8243-A4BD-446B64C99CBA}"/>
              </a:ext>
            </a:extLst>
          </p:cNvPr>
          <p:cNvSpPr>
            <a:spLocks noGrp="1"/>
          </p:cNvSpPr>
          <p:nvPr>
            <p:ph idx="13"/>
          </p:nvPr>
        </p:nvSpPr>
        <p:spPr>
          <a:xfrm>
            <a:off x="681043" y="2415701"/>
            <a:ext cx="2664000" cy="4200754"/>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12" name="Espace réservé du contenu 4">
            <a:extLst>
              <a:ext uri="{FF2B5EF4-FFF2-40B4-BE49-F238E27FC236}">
                <a16:creationId xmlns:a16="http://schemas.microsoft.com/office/drawing/2014/main" id="{02A576B8-2F1C-5F4C-88E4-9320C137D7BD}"/>
              </a:ext>
            </a:extLst>
          </p:cNvPr>
          <p:cNvSpPr>
            <a:spLocks noGrp="1"/>
          </p:cNvSpPr>
          <p:nvPr>
            <p:ph sz="quarter" idx="10"/>
          </p:nvPr>
        </p:nvSpPr>
        <p:spPr>
          <a:xfrm>
            <a:off x="680992" y="1515630"/>
            <a:ext cx="8138069" cy="767021"/>
          </a:xfrm>
        </p:spPr>
        <p:txBody>
          <a:bodyPr>
            <a:noAutofit/>
          </a:bodyPr>
          <a:lstStyle>
            <a:lvl1pPr marL="0" indent="0">
              <a:lnSpc>
                <a:spcPts val="1800"/>
              </a:lnSpc>
              <a:spcBef>
                <a:spcPts val="0"/>
              </a:spcBef>
              <a:buNone/>
              <a:defRPr sz="1600">
                <a:solidFill>
                  <a:srgbClr val="D32E59"/>
                </a:solidFill>
              </a:defRPr>
            </a:lvl1pPr>
          </a:lstStyle>
          <a:p>
            <a:pPr lvl="0"/>
            <a:r>
              <a:rPr lang="fr-FR"/>
              <a:t>Cliquez pour modifier les styles du texte du masque</a:t>
            </a:r>
          </a:p>
        </p:txBody>
      </p:sp>
    </p:spTree>
    <p:extLst>
      <p:ext uri="{BB962C8B-B14F-4D97-AF65-F5344CB8AC3E}">
        <p14:creationId xmlns:p14="http://schemas.microsoft.com/office/powerpoint/2010/main" val="3924231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llustration avec commentai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58305"/>
            <a:ext cx="2945513" cy="1132357"/>
          </a:xfrm>
        </p:spPr>
        <p:txBody>
          <a:bodyPr>
            <a:noAutofit/>
          </a:bodyPr>
          <a:lstStyle>
            <a:lvl1pPr>
              <a:lnSpc>
                <a:spcPct val="100000"/>
              </a:lnSpc>
              <a:defRPr sz="18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p:nvPr>
        </p:nvSpPr>
        <p:spPr>
          <a:xfrm>
            <a:off x="681044" y="1636889"/>
            <a:ext cx="2945512" cy="4979566"/>
          </a:xfrm>
        </p:spPr>
        <p:txBody>
          <a:bodyPr anchor="t">
            <a:noAutofit/>
          </a:bodyPr>
          <a:lstStyle>
            <a:lvl1pPr marL="223824" indent="-223824" algn="just">
              <a:lnSpc>
                <a:spcPct val="100000"/>
              </a:lnSpc>
              <a:spcBef>
                <a:spcPts val="1200"/>
              </a:spcBef>
              <a:buClr>
                <a:srgbClr val="CD3058"/>
              </a:buClr>
              <a:buSzPct val="80000"/>
              <a:buFont typeface="Wingdings 3" panose="05040102010807070707" pitchFamily="18" charset="2"/>
              <a:buChar char="}"/>
              <a:defRPr sz="1200">
                <a:solidFill>
                  <a:schemeClr val="tx1"/>
                </a:solidFill>
              </a:defRPr>
            </a:lvl1pPr>
            <a:lvl2pPr marL="538163" indent="-228600" algn="just">
              <a:lnSpc>
                <a:spcPct val="100000"/>
              </a:lnSpc>
              <a:spcBef>
                <a:spcPts val="400"/>
              </a:spcBef>
              <a:buClr>
                <a:srgbClr val="CD3058"/>
              </a:buClr>
              <a:tabLst/>
              <a:defRPr sz="1200">
                <a:solidFill>
                  <a:schemeClr val="tx1"/>
                </a:solidFill>
              </a:defRPr>
            </a:lvl2pPr>
            <a:lvl3pPr marL="898525" indent="-222250" algn="just">
              <a:lnSpc>
                <a:spcPct val="100000"/>
              </a:lnSpc>
              <a:spcBef>
                <a:spcPts val="400"/>
              </a:spcBef>
              <a:buClr>
                <a:srgbClr val="D32E59"/>
              </a:buClr>
              <a:buFont typeface="Lucida Grande"/>
              <a:buChar char="▪"/>
              <a:defRPr sz="1200">
                <a:solidFill>
                  <a:schemeClr val="tx1"/>
                </a:solidFill>
              </a:defRPr>
            </a:lvl3pPr>
            <a:lvl4pPr marL="1254125" indent="-228600" algn="just">
              <a:lnSpc>
                <a:spcPct val="100000"/>
              </a:lnSpc>
              <a:spcBef>
                <a:spcPts val="400"/>
              </a:spcBef>
              <a:defRPr sz="1200">
                <a:solidFill>
                  <a:schemeClr val="tx1"/>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Content Placeholder 2"/>
          <p:cNvSpPr>
            <a:spLocks noGrp="1"/>
          </p:cNvSpPr>
          <p:nvPr>
            <p:ph idx="11"/>
          </p:nvPr>
        </p:nvSpPr>
        <p:spPr>
          <a:xfrm>
            <a:off x="4141611" y="687387"/>
            <a:ext cx="4677272" cy="5929067"/>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2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200">
                <a:solidFill>
                  <a:srgbClr val="3C4646"/>
                </a:solidFill>
              </a:defRPr>
            </a:lvl3pPr>
            <a:lvl4pPr>
              <a:lnSpc>
                <a:spcPct val="100000"/>
              </a:lnSpc>
              <a:spcBef>
                <a:spcPts val="400"/>
              </a:spcBef>
              <a:defRPr sz="1200">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1054058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ynthèse 1 colon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4" y="471268"/>
            <a:ext cx="8137840" cy="885932"/>
          </a:xfrm>
        </p:spPr>
        <p:txBody>
          <a:bodyPr>
            <a:noAutofit/>
          </a:bodyPr>
          <a:lstStyle>
            <a:lvl1pPr>
              <a:lnSpc>
                <a:spcPts val="2000"/>
              </a:lnSpc>
              <a:defRPr sz="2200" b="1" cap="all">
                <a:solidFill>
                  <a:schemeClr val="accent6"/>
                </a:solidFill>
                <a:latin typeface="+mn-lt"/>
              </a:defRPr>
            </a:lvl1pPr>
          </a:lstStyle>
          <a:p>
            <a:r>
              <a:rPr lang="fr-FR" dirty="0"/>
              <a:t>CLIQUEZ ET MODIFIEZ LE TITRE</a:t>
            </a:r>
            <a:endParaRPr lang="en-US" dirty="0"/>
          </a:p>
        </p:txBody>
      </p:sp>
      <p:sp>
        <p:nvSpPr>
          <p:cNvPr id="3" name="Content Placeholder 2"/>
          <p:cNvSpPr>
            <a:spLocks noGrp="1"/>
          </p:cNvSpPr>
          <p:nvPr>
            <p:ph idx="1"/>
          </p:nvPr>
        </p:nvSpPr>
        <p:spPr>
          <a:xfrm>
            <a:off x="681043" y="1519200"/>
            <a:ext cx="8137841" cy="4662487"/>
          </a:xfrm>
        </p:spPr>
        <p:txBody>
          <a:bodyPr anchor="t">
            <a:noAutofit/>
          </a:bodyPr>
          <a:lstStyle>
            <a:lvl1pPr marL="285750" indent="-285750" algn="just">
              <a:lnSpc>
                <a:spcPct val="100000"/>
              </a:lnSpc>
              <a:spcBef>
                <a:spcPts val="1200"/>
              </a:spcBef>
              <a:buClr>
                <a:srgbClr val="D32E59"/>
              </a:buClr>
              <a:buSzPct val="80000"/>
              <a:buFont typeface="Wingdings 3" panose="05040102010807070707" pitchFamily="18" charset="2"/>
              <a:buChar char="}"/>
              <a:defRPr sz="1400" b="0" i="0">
                <a:solidFill>
                  <a:srgbClr val="3C4646"/>
                </a:solidFill>
                <a:latin typeface="Calibri"/>
                <a:cs typeface="Calibri"/>
              </a:defRPr>
            </a:lvl1pPr>
            <a:lvl2pPr marL="536575" indent="-228600" algn="just">
              <a:lnSpc>
                <a:spcPct val="100000"/>
              </a:lnSpc>
              <a:spcBef>
                <a:spcPts val="600"/>
              </a:spcBef>
              <a:buClr>
                <a:srgbClr val="D32E59"/>
              </a:buClr>
              <a:buFont typeface="Lucida Grande"/>
              <a:buChar char="•"/>
              <a:defRPr sz="1300" b="0" i="0">
                <a:solidFill>
                  <a:srgbClr val="3C4646"/>
                </a:solidFill>
                <a:latin typeface="Calibri" panose="020F0502020204030204" pitchFamily="34" charset="0"/>
                <a:cs typeface="Calibri" panose="020F0502020204030204" pitchFamily="34" charset="0"/>
              </a:defRPr>
            </a:lvl2pPr>
            <a:lvl3pPr marL="808038" indent="-171450" algn="just">
              <a:lnSpc>
                <a:spcPct val="100000"/>
              </a:lnSpc>
              <a:spcBef>
                <a:spcPts val="400"/>
              </a:spcBef>
              <a:buClr>
                <a:srgbClr val="D32E59"/>
              </a:buClr>
              <a:buSzPct val="100000"/>
              <a:buFont typeface="Lucida Grande"/>
              <a:buChar char="▪"/>
              <a:tabLst/>
              <a:defRPr sz="1300" b="0" i="0">
                <a:solidFill>
                  <a:srgbClr val="3C4646"/>
                </a:solidFill>
                <a:latin typeface="Calibri" panose="020F0502020204030204" pitchFamily="34" charset="0"/>
                <a:cs typeface="Calibri" panose="020F0502020204030204" pitchFamily="34" charset="0"/>
              </a:defRPr>
            </a:lvl3pPr>
            <a:lvl4pPr marL="1436688" indent="-228600" algn="just">
              <a:lnSpc>
                <a:spcPct val="100000"/>
              </a:lnSpc>
              <a:spcBef>
                <a:spcPts val="400"/>
              </a:spcBef>
              <a:buClr>
                <a:srgbClr val="D32E59"/>
              </a:buClr>
              <a:defRPr sz="1300" b="0" i="0">
                <a:solidFill>
                  <a:srgbClr val="3C4646"/>
                </a:solidFill>
                <a:latin typeface="Calibri" panose="020F0502020204030204" pitchFamily="34" charset="0"/>
                <a:cs typeface="Calibri" panose="020F0502020204030204" pitchFamily="34" charset="0"/>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grpSp>
        <p:nvGrpSpPr>
          <p:cNvPr id="10" name="Groupe 9">
            <a:extLst>
              <a:ext uri="{FF2B5EF4-FFF2-40B4-BE49-F238E27FC236}">
                <a16:creationId xmlns:a16="http://schemas.microsoft.com/office/drawing/2014/main" id="{13DF7728-3E9B-B149-9B4D-4C2B916D1FA3}"/>
              </a:ext>
            </a:extLst>
          </p:cNvPr>
          <p:cNvGrpSpPr/>
          <p:nvPr userDrawn="1"/>
        </p:nvGrpSpPr>
        <p:grpSpPr>
          <a:xfrm>
            <a:off x="677863" y="86100"/>
            <a:ext cx="808013" cy="242601"/>
            <a:chOff x="6407834" y="2145322"/>
            <a:chExt cx="1406769" cy="429066"/>
          </a:xfrm>
        </p:grpSpPr>
        <p:sp>
          <p:nvSpPr>
            <p:cNvPr id="11" name="Rectangle à coins arrondis 10">
              <a:extLst>
                <a:ext uri="{FF2B5EF4-FFF2-40B4-BE49-F238E27FC236}">
                  <a16:creationId xmlns:a16="http://schemas.microsoft.com/office/drawing/2014/main" id="{0B26FF93-3087-1F4C-BF88-C4A5682C944A}"/>
                </a:ext>
              </a:extLst>
            </p:cNvPr>
            <p:cNvSpPr/>
            <p:nvPr userDrawn="1"/>
          </p:nvSpPr>
          <p:spPr>
            <a:xfrm>
              <a:off x="6471138" y="2187526"/>
              <a:ext cx="1343465" cy="386862"/>
            </a:xfrm>
            <a:prstGeom prst="roundRect">
              <a:avLst/>
            </a:prstGeom>
            <a:solidFill>
              <a:srgbClr val="DADA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800" dirty="0" err="1">
                <a:solidFill>
                  <a:srgbClr val="CD3058"/>
                </a:solidFill>
              </a:endParaRPr>
            </a:p>
          </p:txBody>
        </p:sp>
        <p:sp>
          <p:nvSpPr>
            <p:cNvPr id="12" name="Rectangle à coins arrondis 11">
              <a:extLst>
                <a:ext uri="{FF2B5EF4-FFF2-40B4-BE49-F238E27FC236}">
                  <a16:creationId xmlns:a16="http://schemas.microsoft.com/office/drawing/2014/main" id="{D5C77198-57DB-C040-B579-EA0576B9A6F3}"/>
                </a:ext>
              </a:extLst>
            </p:cNvPr>
            <p:cNvSpPr/>
            <p:nvPr userDrawn="1"/>
          </p:nvSpPr>
          <p:spPr>
            <a:xfrm>
              <a:off x="6407834" y="2145322"/>
              <a:ext cx="1343465" cy="386862"/>
            </a:xfrm>
            <a:prstGeom prst="roundRect">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r>
                <a:rPr lang="fr-FR" sz="1000" b="1" dirty="0">
                  <a:solidFill>
                    <a:schemeClr val="bg1"/>
                  </a:solidFill>
                </a:rPr>
                <a:t>SYNTHÈSE</a:t>
              </a:r>
            </a:p>
          </p:txBody>
        </p:sp>
      </p:grpSp>
    </p:spTree>
    <p:extLst>
      <p:ext uri="{BB962C8B-B14F-4D97-AF65-F5344CB8AC3E}">
        <p14:creationId xmlns:p14="http://schemas.microsoft.com/office/powerpoint/2010/main" val="4076263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aits marquants">
    <p:spTree>
      <p:nvGrpSpPr>
        <p:cNvPr id="1" name=""/>
        <p:cNvGrpSpPr/>
        <p:nvPr/>
      </p:nvGrpSpPr>
      <p:grpSpPr>
        <a:xfrm>
          <a:off x="0" y="0"/>
          <a:ext cx="0" cy="0"/>
          <a:chOff x="0" y="0"/>
          <a:chExt cx="0" cy="0"/>
        </a:xfrm>
      </p:grpSpPr>
      <p:grpSp>
        <p:nvGrpSpPr>
          <p:cNvPr id="5" name="Grouper 4"/>
          <p:cNvGrpSpPr/>
          <p:nvPr userDrawn="1"/>
        </p:nvGrpSpPr>
        <p:grpSpPr>
          <a:xfrm>
            <a:off x="-2700" y="0"/>
            <a:ext cx="931613" cy="6858000"/>
            <a:chOff x="1367085" y="0"/>
            <a:chExt cx="931612" cy="6858000"/>
          </a:xfrm>
          <a:solidFill>
            <a:schemeClr val="accent1"/>
          </a:solidFill>
          <a:effectLst/>
        </p:grpSpPr>
        <p:sp>
          <p:nvSpPr>
            <p:cNvPr id="6" name="Rectangle 5"/>
            <p:cNvSpPr/>
            <p:nvPr userDrawn="1"/>
          </p:nvSpPr>
          <p:spPr>
            <a:xfrm>
              <a:off x="1367085" y="0"/>
              <a:ext cx="747436" cy="685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sp>
          <p:nvSpPr>
            <p:cNvPr id="7" name="Triangle isocèle 6"/>
            <p:cNvSpPr/>
            <p:nvPr userDrawn="1"/>
          </p:nvSpPr>
          <p:spPr>
            <a:xfrm rot="5400000">
              <a:off x="2033165" y="733076"/>
              <a:ext cx="346886" cy="184179"/>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grpSp>
      <p:sp>
        <p:nvSpPr>
          <p:cNvPr id="2" name="Titre 1"/>
          <p:cNvSpPr>
            <a:spLocks noGrp="1"/>
          </p:cNvSpPr>
          <p:nvPr>
            <p:ph type="title" hasCustomPrompt="1"/>
          </p:nvPr>
        </p:nvSpPr>
        <p:spPr>
          <a:xfrm>
            <a:off x="985842" y="363600"/>
            <a:ext cx="7822729" cy="1006475"/>
          </a:xfrm>
          <a:prstGeom prst="rect">
            <a:avLst/>
          </a:prstGeom>
        </p:spPr>
        <p:txBody>
          <a:bodyPr anchor="ctr">
            <a:noAutofit/>
          </a:bodyPr>
          <a:lstStyle>
            <a:lvl1pPr>
              <a:defRPr sz="2800" b="0" cap="all">
                <a:solidFill>
                  <a:schemeClr val="accent1"/>
                </a:solidFill>
                <a:latin typeface="+mj-lt"/>
              </a:defRPr>
            </a:lvl1pPr>
          </a:lstStyle>
          <a:p>
            <a:r>
              <a:rPr lang="fr-FR" dirty="0"/>
              <a:t>CLIQUEZ ET MODIFIEZ LE TITRE</a:t>
            </a:r>
          </a:p>
        </p:txBody>
      </p:sp>
      <p:sp>
        <p:nvSpPr>
          <p:cNvPr id="4" name="Espace réservé du texte 3"/>
          <p:cNvSpPr>
            <a:spLocks noGrp="1"/>
          </p:cNvSpPr>
          <p:nvPr>
            <p:ph type="body" sz="quarter" idx="10" hasCustomPrompt="1"/>
          </p:nvPr>
        </p:nvSpPr>
        <p:spPr>
          <a:xfrm>
            <a:off x="985841" y="1603376"/>
            <a:ext cx="7839073" cy="4090988"/>
          </a:xfrm>
          <a:prstGeom prst="rect">
            <a:avLst/>
          </a:prstGeom>
        </p:spPr>
        <p:txBody>
          <a:bodyPr>
            <a:noAutofit/>
          </a:bodyPr>
          <a:lstStyle>
            <a:lvl1pPr marL="285750" indent="-285750" algn="just">
              <a:lnSpc>
                <a:spcPct val="100000"/>
              </a:lnSpc>
              <a:spcBef>
                <a:spcPts val="1800"/>
              </a:spcBef>
              <a:buClr>
                <a:schemeClr val="accent2"/>
              </a:buClr>
              <a:buSzPct val="100000"/>
              <a:buFont typeface="Braggadocio"/>
              <a:buChar char="#"/>
              <a:tabLst/>
              <a:defRPr sz="1600" b="0" i="0">
                <a:solidFill>
                  <a:schemeClr val="accent3"/>
                </a:solidFill>
                <a:latin typeface="Calibri" panose="020F0502020204030204" pitchFamily="34" charset="0"/>
                <a:cs typeface="Calibri" panose="020F0502020204030204" pitchFamily="34" charset="0"/>
              </a:defRPr>
            </a:lvl1pPr>
            <a:lvl2pPr marL="627063" indent="-228600" algn="just">
              <a:lnSpc>
                <a:spcPct val="100000"/>
              </a:lnSpc>
              <a:buClr>
                <a:schemeClr val="accent2"/>
              </a:buClr>
              <a:defRPr sz="1400" b="0" i="0">
                <a:solidFill>
                  <a:schemeClr val="accent3"/>
                </a:solidFill>
                <a:latin typeface="Calibri" panose="020F0502020204030204" pitchFamily="34" charset="0"/>
                <a:cs typeface="Calibri" panose="020F0502020204030204" pitchFamily="34" charset="0"/>
              </a:defRPr>
            </a:lvl2pPr>
            <a:lvl3pPr algn="just">
              <a:lnSpc>
                <a:spcPct val="100000"/>
              </a:lnSpc>
              <a:defRPr sz="1300" b="0" i="0">
                <a:solidFill>
                  <a:schemeClr val="accent3"/>
                </a:solidFill>
                <a:latin typeface="Calibri" panose="020F0502020204030204" pitchFamily="34" charset="0"/>
                <a:cs typeface="Calibri" panose="020F0502020204030204" pitchFamily="34" charset="0"/>
              </a:defRPr>
            </a:lvl3pPr>
            <a:lvl4pPr algn="just">
              <a:lnSpc>
                <a:spcPct val="100000"/>
              </a:lnSpc>
              <a:defRPr sz="1300" b="0" i="0">
                <a:solidFill>
                  <a:schemeClr val="bg2"/>
                </a:solidFill>
                <a:latin typeface="Calibri Light"/>
                <a:cs typeface="Calibri Light"/>
              </a:defRPr>
            </a:lvl4pPr>
            <a:lvl5pPr algn="just">
              <a:lnSpc>
                <a:spcPct val="100000"/>
              </a:lnSpc>
              <a:defRPr sz="1300" b="0" i="0">
                <a:solidFill>
                  <a:schemeClr val="bg2"/>
                </a:solidFill>
                <a:latin typeface="Calibri Light"/>
                <a:cs typeface="Calibri Light"/>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755931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fin">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CFEA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pic>
        <p:nvPicPr>
          <p:cNvPr id="4" name="Image 3" descr="syndex_logo_EN_office_tp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4435" y="1"/>
            <a:ext cx="2086822" cy="2164522"/>
          </a:xfrm>
          <a:prstGeom prst="rect">
            <a:avLst/>
          </a:prstGeom>
        </p:spPr>
      </p:pic>
      <p:pic>
        <p:nvPicPr>
          <p:cNvPr id="5" name="Image 4" descr="Une image contenant carte&#10;&#10;Description générée automatiquement">
            <a:extLst>
              <a:ext uri="{FF2B5EF4-FFF2-40B4-BE49-F238E27FC236}">
                <a16:creationId xmlns:a16="http://schemas.microsoft.com/office/drawing/2014/main" id="{394E8595-1E70-B485-FA29-A8AFDBEC694F}"/>
              </a:ext>
            </a:extLst>
          </p:cNvPr>
          <p:cNvPicPr>
            <a:picLocks noChangeAspect="1"/>
          </p:cNvPicPr>
          <p:nvPr userDrawn="1"/>
        </p:nvPicPr>
        <p:blipFill rotWithShape="1">
          <a:blip r:embed="rId3"/>
          <a:srcRect l="3256"/>
          <a:stretch/>
        </p:blipFill>
        <p:spPr>
          <a:xfrm>
            <a:off x="3037840" y="6350"/>
            <a:ext cx="6868160" cy="6845300"/>
          </a:xfrm>
          <a:prstGeom prst="rect">
            <a:avLst/>
          </a:prstGeom>
        </p:spPr>
      </p:pic>
    </p:spTree>
    <p:extLst>
      <p:ext uri="{BB962C8B-B14F-4D97-AF65-F5344CB8AC3E}">
        <p14:creationId xmlns:p14="http://schemas.microsoft.com/office/powerpoint/2010/main" val="2362232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ttre">
    <p:spTree>
      <p:nvGrpSpPr>
        <p:cNvPr id="1" name=""/>
        <p:cNvGrpSpPr/>
        <p:nvPr/>
      </p:nvGrpSpPr>
      <p:grpSpPr>
        <a:xfrm>
          <a:off x="0" y="0"/>
          <a:ext cx="0" cy="0"/>
          <a:chOff x="0" y="0"/>
          <a:chExt cx="0" cy="0"/>
        </a:xfrm>
      </p:grpSpPr>
      <p:pic>
        <p:nvPicPr>
          <p:cNvPr id="9" name="Image 8" descr="syndex_logo_EN_office-01.png">
            <a:extLst>
              <a:ext uri="{FF2B5EF4-FFF2-40B4-BE49-F238E27FC236}">
                <a16:creationId xmlns:a16="http://schemas.microsoft.com/office/drawing/2014/main" id="{BA351B6A-2AC6-0843-9ECB-D7EF590C031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86867" y="55755"/>
            <a:ext cx="1449258" cy="1425917"/>
          </a:xfrm>
          <a:prstGeom prst="rect">
            <a:avLst/>
          </a:prstGeom>
        </p:spPr>
      </p:pic>
      <p:sp>
        <p:nvSpPr>
          <p:cNvPr id="4" name="Espace réservé du contenu 3"/>
          <p:cNvSpPr>
            <a:spLocks noGrp="1"/>
          </p:cNvSpPr>
          <p:nvPr>
            <p:ph sz="quarter" idx="10"/>
          </p:nvPr>
        </p:nvSpPr>
        <p:spPr>
          <a:xfrm>
            <a:off x="160338" y="1503218"/>
            <a:ext cx="1548597" cy="1502325"/>
          </a:xfrm>
        </p:spPr>
        <p:txBody>
          <a:bodyPr lIns="108000" rIns="108000">
            <a:noAutofit/>
          </a:bodyPr>
          <a:lstStyle>
            <a:lvl1pPr marL="0" indent="0" algn="l">
              <a:lnSpc>
                <a:spcPct val="100000"/>
              </a:lnSpc>
              <a:spcBef>
                <a:spcPts val="0"/>
              </a:spcBef>
              <a:buNone/>
              <a:defRPr sz="900">
                <a:solidFill>
                  <a:schemeClr val="tx1"/>
                </a:solidFill>
              </a:defRPr>
            </a:lvl1pPr>
            <a:lvl2pPr marL="457200" indent="0" algn="l">
              <a:buNone/>
              <a:defRPr sz="1100"/>
            </a:lvl2pPr>
            <a:lvl3pPr marL="914400" indent="0" algn="l">
              <a:buNone/>
              <a:defRPr sz="1100"/>
            </a:lvl3pPr>
            <a:lvl4pPr marL="1371600" indent="0" algn="l">
              <a:buNone/>
              <a:defRPr sz="1100"/>
            </a:lvl4pPr>
            <a:lvl5pPr marL="1828800" indent="0" algn="l">
              <a:buNone/>
              <a:defRPr sz="1100"/>
            </a:lvl5pPr>
          </a:lstStyle>
          <a:p>
            <a:pPr lvl="0"/>
            <a:r>
              <a:rPr lang="fr-FR"/>
              <a:t>Cliquez pour modifier les styles du texte du masque</a:t>
            </a:r>
          </a:p>
        </p:txBody>
      </p:sp>
      <p:sp>
        <p:nvSpPr>
          <p:cNvPr id="6" name="Espace réservé du contenu 5"/>
          <p:cNvSpPr>
            <a:spLocks noGrp="1"/>
          </p:cNvSpPr>
          <p:nvPr>
            <p:ph sz="quarter" idx="11"/>
          </p:nvPr>
        </p:nvSpPr>
        <p:spPr>
          <a:xfrm>
            <a:off x="5305425" y="782638"/>
            <a:ext cx="3514725" cy="509587"/>
          </a:xfrm>
        </p:spPr>
        <p:txBody>
          <a:bodyPr>
            <a:noAutofit/>
          </a:bodyPr>
          <a:lstStyle>
            <a:lvl1pPr marL="0" indent="0" algn="r">
              <a:lnSpc>
                <a:spcPct val="100000"/>
              </a:lnSpc>
              <a:spcBef>
                <a:spcPts val="0"/>
              </a:spcBef>
              <a:buNone/>
              <a:defRPr sz="1100">
                <a:solidFill>
                  <a:schemeClr val="tx1"/>
                </a:solidFill>
              </a:defRPr>
            </a:lvl1pPr>
            <a:lvl2pPr marL="457200" indent="0" algn="r">
              <a:buNone/>
              <a:defRPr sz="1100"/>
            </a:lvl2pPr>
            <a:lvl3pPr marL="914400" indent="0" algn="r">
              <a:buNone/>
              <a:defRPr sz="1100"/>
            </a:lvl3pPr>
            <a:lvl4pPr marL="1371600" indent="0" algn="r">
              <a:buNone/>
              <a:defRPr sz="1100"/>
            </a:lvl4pPr>
            <a:lvl5pPr marL="1828800" indent="0" algn="r">
              <a:buNone/>
              <a:defRPr sz="1100"/>
            </a:lvl5pPr>
          </a:lstStyle>
          <a:p>
            <a:pPr lvl="0"/>
            <a:r>
              <a:rPr lang="fr-FR"/>
              <a:t>Cliquez pour modifier les styles du texte du masque</a:t>
            </a:r>
          </a:p>
        </p:txBody>
      </p:sp>
      <p:sp>
        <p:nvSpPr>
          <p:cNvPr id="8" name="Espace réservé du texte 7"/>
          <p:cNvSpPr>
            <a:spLocks noGrp="1"/>
          </p:cNvSpPr>
          <p:nvPr>
            <p:ph type="body" sz="quarter" idx="12"/>
          </p:nvPr>
        </p:nvSpPr>
        <p:spPr>
          <a:xfrm>
            <a:off x="2200274" y="1503219"/>
            <a:ext cx="6619876" cy="4474800"/>
          </a:xfrm>
        </p:spPr>
        <p:txBody>
          <a:bodyPr>
            <a:noAutofit/>
          </a:bodyPr>
          <a:lstStyle>
            <a:lvl1pPr marL="0" indent="0" algn="just">
              <a:lnSpc>
                <a:spcPct val="100000"/>
              </a:lnSpc>
              <a:buNone/>
              <a:defRPr sz="1100"/>
            </a:lvl1pPr>
            <a:lvl2pPr algn="just">
              <a:lnSpc>
                <a:spcPct val="100000"/>
              </a:lnSpc>
              <a:defRPr sz="1100"/>
            </a:lvl2pPr>
            <a:lvl3pPr marL="914400" indent="0" algn="just">
              <a:lnSpc>
                <a:spcPct val="100000"/>
              </a:lnSpc>
              <a:buNone/>
              <a:defRPr sz="1100"/>
            </a:lvl3pPr>
            <a:lvl4pPr marL="1371600" indent="0" algn="just">
              <a:lnSpc>
                <a:spcPct val="100000"/>
              </a:lnSpc>
              <a:buNone/>
              <a:defRPr sz="1100"/>
            </a:lvl4pPr>
            <a:lvl5pPr marL="1828800" indent="0" algn="just">
              <a:lnSpc>
                <a:spcPct val="100000"/>
              </a:lnSpc>
              <a:buNone/>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pic>
        <p:nvPicPr>
          <p:cNvPr id="3" name="Image 2">
            <a:extLst>
              <a:ext uri="{FF2B5EF4-FFF2-40B4-BE49-F238E27FC236}">
                <a16:creationId xmlns:a16="http://schemas.microsoft.com/office/drawing/2014/main" id="{BFC98798-CD08-7448-9756-FFCBEEBDB0A7}"/>
              </a:ext>
            </a:extLst>
          </p:cNvPr>
          <p:cNvPicPr>
            <a:picLocks noChangeAspect="1"/>
          </p:cNvPicPr>
          <p:nvPr userDrawn="1"/>
        </p:nvPicPr>
        <p:blipFill>
          <a:blip r:embed="rId3"/>
          <a:stretch>
            <a:fillRect/>
          </a:stretch>
        </p:blipFill>
        <p:spPr>
          <a:xfrm>
            <a:off x="2090641" y="6120631"/>
            <a:ext cx="6931439" cy="563532"/>
          </a:xfrm>
          <a:prstGeom prst="rect">
            <a:avLst/>
          </a:prstGeom>
        </p:spPr>
      </p:pic>
    </p:spTree>
    <p:extLst>
      <p:ext uri="{BB962C8B-B14F-4D97-AF65-F5344CB8AC3E}">
        <p14:creationId xmlns:p14="http://schemas.microsoft.com/office/powerpoint/2010/main" val="22660332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p:nvPr>
        </p:nvSpPr>
        <p:spPr>
          <a:xfrm>
            <a:off x="2351088" y="650875"/>
            <a:ext cx="6670675" cy="714375"/>
          </a:xfrm>
        </p:spPr>
        <p:txBody>
          <a:bodyPr>
            <a:noAutofit/>
          </a:bodyPr>
          <a:lstStyle>
            <a:lvl1pPr>
              <a:lnSpc>
                <a:spcPct val="100000"/>
              </a:lnSpc>
              <a:defRPr cap="all" baseline="0">
                <a:solidFill>
                  <a:schemeClr val="tx1"/>
                </a:solidFill>
                <a:latin typeface="Calibri Light"/>
              </a:defRPr>
            </a:lvl1pPr>
          </a:lstStyle>
          <a:p>
            <a:r>
              <a:rPr lang="fr-FR"/>
              <a:t>Modifiez le style du titre</a:t>
            </a:r>
            <a:endParaRPr lang="fr-FR" dirty="0"/>
          </a:p>
        </p:txBody>
      </p:sp>
      <p:grpSp>
        <p:nvGrpSpPr>
          <p:cNvPr id="6" name="Grouper 5"/>
          <p:cNvGrpSpPr/>
          <p:nvPr userDrawn="1"/>
        </p:nvGrpSpPr>
        <p:grpSpPr>
          <a:xfrm>
            <a:off x="-5788" y="0"/>
            <a:ext cx="2304485" cy="6858000"/>
            <a:chOff x="-5788" y="0"/>
            <a:chExt cx="2304485" cy="6858000"/>
          </a:xfrm>
        </p:grpSpPr>
        <p:sp>
          <p:nvSpPr>
            <p:cNvPr id="7" name="Rectangle 6"/>
            <p:cNvSpPr/>
            <p:nvPr userDrawn="1"/>
          </p:nvSpPr>
          <p:spPr>
            <a:xfrm>
              <a:off x="-5788" y="0"/>
              <a:ext cx="2120309" cy="6858000"/>
            </a:xfrm>
            <a:prstGeom prst="rect">
              <a:avLst/>
            </a:prstGeom>
            <a:solidFill>
              <a:srgbClr val="D02F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sp>
          <p:nvSpPr>
            <p:cNvPr id="8" name="Triangle isocèle 7"/>
            <p:cNvSpPr/>
            <p:nvPr userDrawn="1"/>
          </p:nvSpPr>
          <p:spPr>
            <a:xfrm rot="5400000">
              <a:off x="2033165" y="909220"/>
              <a:ext cx="346886" cy="184179"/>
            </a:xfrm>
            <a:prstGeom prst="triangle">
              <a:avLst/>
            </a:prstGeom>
            <a:solidFill>
              <a:srgbClr val="D02F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grpSp>
      <p:sp>
        <p:nvSpPr>
          <p:cNvPr id="10" name="Espace réservé du contenu 9"/>
          <p:cNvSpPr>
            <a:spLocks noGrp="1"/>
          </p:cNvSpPr>
          <p:nvPr>
            <p:ph sz="quarter" idx="10" hasCustomPrompt="1"/>
          </p:nvPr>
        </p:nvSpPr>
        <p:spPr>
          <a:xfrm>
            <a:off x="2351087" y="1728788"/>
            <a:ext cx="6670675" cy="3971925"/>
          </a:xfrm>
        </p:spPr>
        <p:txBody>
          <a:bodyPr>
            <a:noAutofit/>
          </a:bodyPr>
          <a:lstStyle>
            <a:lvl1pPr marL="0" indent="0">
              <a:lnSpc>
                <a:spcPct val="100000"/>
              </a:lnSpc>
              <a:spcBef>
                <a:spcPts val="1200"/>
              </a:spcBef>
              <a:buNone/>
              <a:tabLst>
                <a:tab pos="6364288" algn="r"/>
              </a:tabLst>
              <a:defRPr sz="1400" cap="all">
                <a:solidFill>
                  <a:schemeClr val="accent6"/>
                </a:solidFill>
                <a:latin typeface="Calibri"/>
                <a:cs typeface="Calibri"/>
              </a:defRPr>
            </a:lvl1pPr>
            <a:lvl2pPr marL="0" indent="0">
              <a:lnSpc>
                <a:spcPct val="100000"/>
              </a:lnSpc>
              <a:buNone/>
              <a:tabLst>
                <a:tab pos="6364288" algn="r"/>
              </a:tabLst>
              <a:defRPr sz="1200" cap="none" baseline="0">
                <a:latin typeface="Calibri"/>
              </a:defRPr>
            </a:lvl2pPr>
            <a:lvl3pPr marL="628650" indent="-228600">
              <a:tabLst>
                <a:tab pos="6364288" algn="r"/>
              </a:tabLst>
              <a:defRPr sz="1200" i="1"/>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400815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chapitre">
    <p:spTree>
      <p:nvGrpSpPr>
        <p:cNvPr id="1" name=""/>
        <p:cNvGrpSpPr/>
        <p:nvPr/>
      </p:nvGrpSpPr>
      <p:grpSpPr>
        <a:xfrm>
          <a:off x="0" y="0"/>
          <a:ext cx="0" cy="0"/>
          <a:chOff x="0" y="0"/>
          <a:chExt cx="0" cy="0"/>
        </a:xfrm>
      </p:grpSpPr>
      <p:grpSp>
        <p:nvGrpSpPr>
          <p:cNvPr id="5" name="Grouper 4"/>
          <p:cNvGrpSpPr/>
          <p:nvPr userDrawn="1"/>
        </p:nvGrpSpPr>
        <p:grpSpPr>
          <a:xfrm>
            <a:off x="-5788" y="0"/>
            <a:ext cx="2304485" cy="6858000"/>
            <a:chOff x="-5788" y="0"/>
            <a:chExt cx="2304485" cy="6858000"/>
          </a:xfrm>
        </p:grpSpPr>
        <p:sp>
          <p:nvSpPr>
            <p:cNvPr id="3" name="Rectangle 2"/>
            <p:cNvSpPr/>
            <p:nvPr userDrawn="1"/>
          </p:nvSpPr>
          <p:spPr>
            <a:xfrm>
              <a:off x="-5788" y="0"/>
              <a:ext cx="2120309" cy="6858000"/>
            </a:xfrm>
            <a:prstGeom prst="rect">
              <a:avLst/>
            </a:prstGeom>
            <a:solidFill>
              <a:srgbClr val="D02F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sp>
          <p:nvSpPr>
            <p:cNvPr id="4" name="Triangle isocèle 3"/>
            <p:cNvSpPr/>
            <p:nvPr userDrawn="1"/>
          </p:nvSpPr>
          <p:spPr>
            <a:xfrm rot="5400000">
              <a:off x="2033165" y="909220"/>
              <a:ext cx="346886" cy="184179"/>
            </a:xfrm>
            <a:prstGeom prst="triangle">
              <a:avLst/>
            </a:prstGeom>
            <a:solidFill>
              <a:srgbClr val="D02F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grpSp>
      <p:sp>
        <p:nvSpPr>
          <p:cNvPr id="2" name="Titre 1"/>
          <p:cNvSpPr>
            <a:spLocks noGrp="1"/>
          </p:cNvSpPr>
          <p:nvPr>
            <p:ph type="title" hasCustomPrompt="1"/>
          </p:nvPr>
        </p:nvSpPr>
        <p:spPr>
          <a:xfrm>
            <a:off x="2340881" y="586800"/>
            <a:ext cx="6928331" cy="1325563"/>
          </a:xfrm>
        </p:spPr>
        <p:txBody>
          <a:bodyPr anchor="t" anchorCtr="0">
            <a:noAutofit/>
          </a:bodyPr>
          <a:lstStyle>
            <a:lvl1pPr>
              <a:defRPr sz="4000" b="1" cap="all">
                <a:solidFill>
                  <a:schemeClr val="tx1"/>
                </a:solidFill>
                <a:latin typeface="+mj-lt"/>
              </a:defRPr>
            </a:lvl1pPr>
          </a:lstStyle>
          <a:p>
            <a:r>
              <a:rPr lang="fr-FR" dirty="0"/>
              <a:t>CLIQUEZ ET MODIFIEZ LE TITRE</a:t>
            </a:r>
          </a:p>
        </p:txBody>
      </p:sp>
      <p:sp>
        <p:nvSpPr>
          <p:cNvPr id="7" name="Espace réservé du texte 6"/>
          <p:cNvSpPr>
            <a:spLocks noGrp="1"/>
          </p:cNvSpPr>
          <p:nvPr>
            <p:ph type="body" sz="quarter" idx="10"/>
          </p:nvPr>
        </p:nvSpPr>
        <p:spPr>
          <a:xfrm>
            <a:off x="401638" y="377053"/>
            <a:ext cx="1531937" cy="1524000"/>
          </a:xfrm>
        </p:spPr>
        <p:txBody>
          <a:bodyPr>
            <a:normAutofit/>
          </a:bodyPr>
          <a:lstStyle>
            <a:lvl1pPr marL="0" indent="0" algn="ctr">
              <a:buNone/>
              <a:defRPr sz="7800" b="0">
                <a:solidFill>
                  <a:schemeClr val="bg1"/>
                </a:solidFill>
              </a:defRPr>
            </a:lvl1pPr>
          </a:lstStyle>
          <a:p>
            <a:pPr lvl="0"/>
            <a:r>
              <a:rPr lang="fr-FR"/>
              <a:t>Cliquez pour modifier les styles du texte du masque</a:t>
            </a:r>
          </a:p>
        </p:txBody>
      </p:sp>
      <p:sp>
        <p:nvSpPr>
          <p:cNvPr id="8" name="Espace réservé du contenu 7"/>
          <p:cNvSpPr>
            <a:spLocks noGrp="1"/>
          </p:cNvSpPr>
          <p:nvPr>
            <p:ph sz="quarter" idx="11"/>
          </p:nvPr>
        </p:nvSpPr>
        <p:spPr>
          <a:xfrm>
            <a:off x="2341563" y="2413524"/>
            <a:ext cx="6930000" cy="875111"/>
          </a:xfrm>
        </p:spPr>
        <p:txBody>
          <a:bodyPr>
            <a:noAutofit/>
          </a:bodyPr>
          <a:lstStyle>
            <a:lvl1pPr marL="0" indent="0">
              <a:buNone/>
              <a:defRPr b="0" i="0">
                <a:solidFill>
                  <a:srgbClr val="4F5152"/>
                </a:solidFill>
                <a:latin typeface="Calibri Light"/>
                <a:cs typeface="Calibri Light"/>
              </a:defRPr>
            </a:lvl1pPr>
          </a:lstStyle>
          <a:p>
            <a:pPr lvl="0"/>
            <a:r>
              <a:rPr lang="fr-FR"/>
              <a:t>Cliquez pour modifier les styles du texte du masque</a:t>
            </a:r>
          </a:p>
        </p:txBody>
      </p:sp>
    </p:spTree>
    <p:extLst>
      <p:ext uri="{BB962C8B-B14F-4D97-AF65-F5344CB8AC3E}">
        <p14:creationId xmlns:p14="http://schemas.microsoft.com/office/powerpoint/2010/main" val="1148975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sous-partie">
    <p:spTree>
      <p:nvGrpSpPr>
        <p:cNvPr id="1" name=""/>
        <p:cNvGrpSpPr/>
        <p:nvPr/>
      </p:nvGrpSpPr>
      <p:grpSpPr>
        <a:xfrm>
          <a:off x="0" y="0"/>
          <a:ext cx="0" cy="0"/>
          <a:chOff x="0" y="0"/>
          <a:chExt cx="0" cy="0"/>
        </a:xfrm>
      </p:grpSpPr>
      <p:grpSp>
        <p:nvGrpSpPr>
          <p:cNvPr id="7" name="Grouper 6"/>
          <p:cNvGrpSpPr/>
          <p:nvPr userDrawn="1"/>
        </p:nvGrpSpPr>
        <p:grpSpPr>
          <a:xfrm>
            <a:off x="-5788" y="0"/>
            <a:ext cx="2304485" cy="6858000"/>
            <a:chOff x="-5788" y="0"/>
            <a:chExt cx="2304485" cy="6858000"/>
          </a:xfrm>
          <a:solidFill>
            <a:schemeClr val="tx2"/>
          </a:solidFill>
        </p:grpSpPr>
        <p:sp>
          <p:nvSpPr>
            <p:cNvPr id="8" name="Rectangle 7"/>
            <p:cNvSpPr/>
            <p:nvPr userDrawn="1"/>
          </p:nvSpPr>
          <p:spPr>
            <a:xfrm>
              <a:off x="-5788" y="0"/>
              <a:ext cx="2120309" cy="6858000"/>
            </a:xfrm>
            <a:prstGeom prst="rect">
              <a:avLst/>
            </a:prstGeom>
            <a:solidFill>
              <a:srgbClr val="C3C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sp>
          <p:nvSpPr>
            <p:cNvPr id="9" name="Triangle isocèle 8"/>
            <p:cNvSpPr/>
            <p:nvPr userDrawn="1"/>
          </p:nvSpPr>
          <p:spPr>
            <a:xfrm rot="5400000">
              <a:off x="2033165" y="1906627"/>
              <a:ext cx="346886" cy="184179"/>
            </a:xfrm>
            <a:prstGeom prst="triangle">
              <a:avLst/>
            </a:prstGeom>
            <a:solidFill>
              <a:srgbClr val="C3C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endParaRPr lang="fr-FR" sz="1400" dirty="0" err="1">
                <a:solidFill>
                  <a:srgbClr val="CD3058"/>
                </a:solidFill>
              </a:endParaRPr>
            </a:p>
          </p:txBody>
        </p:sp>
      </p:grpSp>
      <p:sp>
        <p:nvSpPr>
          <p:cNvPr id="2" name="Titre 1"/>
          <p:cNvSpPr>
            <a:spLocks noGrp="1"/>
          </p:cNvSpPr>
          <p:nvPr>
            <p:ph type="title" hasCustomPrompt="1"/>
          </p:nvPr>
        </p:nvSpPr>
        <p:spPr>
          <a:xfrm>
            <a:off x="2340877" y="1664570"/>
            <a:ext cx="6884086" cy="1088332"/>
          </a:xfrm>
        </p:spPr>
        <p:txBody>
          <a:bodyPr anchor="t">
            <a:noAutofit/>
          </a:bodyPr>
          <a:lstStyle>
            <a:lvl1pPr>
              <a:lnSpc>
                <a:spcPts val="3800"/>
              </a:lnSpc>
              <a:defRPr sz="4000" b="0">
                <a:solidFill>
                  <a:srgbClr val="D32E59"/>
                </a:solidFill>
              </a:defRPr>
            </a:lvl1pPr>
          </a:lstStyle>
          <a:p>
            <a:r>
              <a:rPr lang="fr-FR" dirty="0"/>
              <a:t>cliquez et modifiez le titre</a:t>
            </a:r>
          </a:p>
        </p:txBody>
      </p:sp>
      <p:sp>
        <p:nvSpPr>
          <p:cNvPr id="5" name="Espace réservé du texte 6"/>
          <p:cNvSpPr>
            <a:spLocks noGrp="1"/>
          </p:cNvSpPr>
          <p:nvPr>
            <p:ph type="body" sz="quarter" idx="10" hasCustomPrompt="1"/>
          </p:nvPr>
        </p:nvSpPr>
        <p:spPr>
          <a:xfrm>
            <a:off x="2" y="1258339"/>
            <a:ext cx="2158261" cy="1480340"/>
          </a:xfrm>
        </p:spPr>
        <p:txBody>
          <a:bodyPr anchor="ctr">
            <a:normAutofit/>
          </a:bodyPr>
          <a:lstStyle>
            <a:lvl1pPr marL="0" indent="0" algn="ctr">
              <a:buNone/>
              <a:defRPr sz="7000" b="0">
                <a:solidFill>
                  <a:schemeClr val="bg1"/>
                </a:solidFill>
              </a:defRPr>
            </a:lvl1pPr>
          </a:lstStyle>
          <a:p>
            <a:pPr lvl="0"/>
            <a:r>
              <a:rPr lang="fr-FR" dirty="0"/>
              <a:t>#1</a:t>
            </a:r>
          </a:p>
        </p:txBody>
      </p:sp>
      <p:sp>
        <p:nvSpPr>
          <p:cNvPr id="6" name="Espace réservé du contenu 5"/>
          <p:cNvSpPr>
            <a:spLocks noGrp="1"/>
          </p:cNvSpPr>
          <p:nvPr>
            <p:ph sz="quarter" idx="11"/>
          </p:nvPr>
        </p:nvSpPr>
        <p:spPr>
          <a:xfrm>
            <a:off x="2340000" y="2905875"/>
            <a:ext cx="6891338" cy="875111"/>
          </a:xfrm>
        </p:spPr>
        <p:txBody>
          <a:bodyPr>
            <a:noAutofit/>
          </a:bodyPr>
          <a:lstStyle>
            <a:lvl1pPr marL="0" indent="0">
              <a:buNone/>
              <a:defRPr sz="2800" b="0" i="0">
                <a:solidFill>
                  <a:srgbClr val="4F5152"/>
                </a:solidFill>
                <a:latin typeface="Calibri Light"/>
                <a:cs typeface="Calibri Light"/>
              </a:defRPr>
            </a:lvl1pPr>
          </a:lstStyle>
          <a:p>
            <a:pPr lvl="0"/>
            <a:r>
              <a:rPr lang="fr-FR"/>
              <a:t>Cliquez pour modifier les styles du texte du masque</a:t>
            </a:r>
          </a:p>
        </p:txBody>
      </p:sp>
    </p:spTree>
    <p:extLst>
      <p:ext uri="{BB962C8B-B14F-4D97-AF65-F5344CB8AC3E}">
        <p14:creationId xmlns:p14="http://schemas.microsoft.com/office/powerpoint/2010/main" val="89947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e chapea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63600"/>
            <a:ext cx="8137841" cy="986400"/>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hasCustomPrompt="1"/>
          </p:nvPr>
        </p:nvSpPr>
        <p:spPr>
          <a:xfrm>
            <a:off x="681043" y="2517775"/>
            <a:ext cx="8137841" cy="3659187"/>
          </a:xfrm>
        </p:spPr>
        <p:txBody>
          <a:bodyPr anchor="t">
            <a:noAutofit/>
          </a:bodyPr>
          <a:lstStyle>
            <a:lvl1pPr marL="223824" indent="-223824" algn="just">
              <a:lnSpc>
                <a:spcPct val="100000"/>
              </a:lnSpc>
              <a:spcBef>
                <a:spcPts val="1200"/>
              </a:spcBef>
              <a:buClr>
                <a:srgbClr val="D32E59"/>
              </a:buClr>
              <a:buSzPct val="80000"/>
              <a:buFont typeface="Wingdings 3" panose="05040102010807070707" pitchFamily="18" charset="2"/>
              <a:buChar char=""/>
              <a:defRPr sz="1400">
                <a:solidFill>
                  <a:schemeClr val="tx1"/>
                </a:solidFill>
              </a:defRPr>
            </a:lvl1pPr>
            <a:lvl2pPr algn="just">
              <a:lnSpc>
                <a:spcPct val="100000"/>
              </a:lnSpc>
              <a:spcBef>
                <a:spcPts val="400"/>
              </a:spcBef>
              <a:buClr>
                <a:srgbClr val="D32E59"/>
              </a:buClr>
              <a:defRPr sz="1200">
                <a:solidFill>
                  <a:schemeClr val="tx1"/>
                </a:solidFill>
              </a:defRPr>
            </a:lvl2pPr>
            <a:lvl3pPr marL="977900" indent="-171450" algn="just">
              <a:lnSpc>
                <a:spcPct val="100000"/>
              </a:lnSpc>
              <a:spcBef>
                <a:spcPts val="400"/>
              </a:spcBef>
              <a:buClr>
                <a:srgbClr val="CD3058"/>
              </a:buClr>
              <a:buSzPct val="100000"/>
              <a:buFont typeface="Lucida Grande"/>
              <a:buChar char="▪"/>
              <a:tabLst/>
              <a:defRPr sz="1100">
                <a:solidFill>
                  <a:schemeClr val="tx1"/>
                </a:solidFill>
              </a:defRPr>
            </a:lvl3pPr>
            <a:lvl4pPr marL="1436688" indent="-228600" algn="just">
              <a:lnSpc>
                <a:spcPct val="100000"/>
              </a:lnSpc>
              <a:spcBef>
                <a:spcPts val="400"/>
              </a:spcBef>
              <a:defRPr sz="998">
                <a:solidFill>
                  <a:schemeClr val="tx1"/>
                </a:solidFill>
              </a:defRPr>
            </a:lvl4pPr>
            <a:lvl5pPr>
              <a:defRPr>
                <a:solidFill>
                  <a:schemeClr val="tx1">
                    <a:lumMod val="65000"/>
                    <a:lumOff val="35000"/>
                  </a:schemeClr>
                </a:solidFill>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Espace réservé du contenu 4"/>
          <p:cNvSpPr>
            <a:spLocks noGrp="1"/>
          </p:cNvSpPr>
          <p:nvPr>
            <p:ph sz="quarter" idx="10"/>
          </p:nvPr>
        </p:nvSpPr>
        <p:spPr>
          <a:xfrm>
            <a:off x="680992" y="1515630"/>
            <a:ext cx="8138069" cy="846902"/>
          </a:xfrm>
        </p:spPr>
        <p:txBody>
          <a:bodyPr>
            <a:noAutofit/>
          </a:bodyPr>
          <a:lstStyle>
            <a:lvl1pPr marL="0" indent="0">
              <a:lnSpc>
                <a:spcPts val="1800"/>
              </a:lnSpc>
              <a:spcBef>
                <a:spcPts val="0"/>
              </a:spcBef>
              <a:buNone/>
              <a:defRPr sz="1600">
                <a:solidFill>
                  <a:srgbClr val="D32E59"/>
                </a:solidFill>
                <a:latin typeface="Calibri"/>
                <a:cs typeface="Calibri"/>
              </a:defRPr>
            </a:lvl1pPr>
          </a:lstStyle>
          <a:p>
            <a:pPr lvl="0"/>
            <a:r>
              <a:rPr lang="fr-FR"/>
              <a:t>Cliquez pour modifier les styles du texte du masque</a:t>
            </a:r>
          </a:p>
        </p:txBody>
      </p:sp>
    </p:spTree>
    <p:extLst>
      <p:ext uri="{BB962C8B-B14F-4D97-AF65-F5344CB8AC3E}">
        <p14:creationId xmlns:p14="http://schemas.microsoft.com/office/powerpoint/2010/main" val="3868601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e sans chapea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63600"/>
            <a:ext cx="8137841" cy="986400"/>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hasCustomPrompt="1"/>
          </p:nvPr>
        </p:nvSpPr>
        <p:spPr>
          <a:xfrm>
            <a:off x="681043" y="1514475"/>
            <a:ext cx="8137841" cy="4662487"/>
          </a:xfrm>
        </p:spPr>
        <p:txBody>
          <a:bodyPr anchor="t">
            <a:noAutofit/>
          </a:bodyPr>
          <a:lstStyle>
            <a:lvl1pPr marL="223824" indent="-223824" algn="just">
              <a:lnSpc>
                <a:spcPct val="100000"/>
              </a:lnSpc>
              <a:spcBef>
                <a:spcPts val="1200"/>
              </a:spcBef>
              <a:buClr>
                <a:srgbClr val="D32E59"/>
              </a:buClr>
              <a:buSzPct val="80000"/>
              <a:buFont typeface="Wingdings 3" panose="05040102010807070707" pitchFamily="18" charset="2"/>
              <a:buChar char="}"/>
              <a:defRPr sz="1400">
                <a:solidFill>
                  <a:srgbClr val="3C4646"/>
                </a:solidFill>
              </a:defRPr>
            </a:lvl1pPr>
            <a:lvl2pPr algn="just">
              <a:lnSpc>
                <a:spcPct val="100000"/>
              </a:lnSpc>
              <a:spcBef>
                <a:spcPts val="400"/>
              </a:spcBef>
              <a:buClr>
                <a:srgbClr val="D32E59"/>
              </a:buClr>
              <a:defRPr sz="1200">
                <a:solidFill>
                  <a:srgbClr val="3C4646"/>
                </a:solidFill>
              </a:defRPr>
            </a:lvl2pPr>
            <a:lvl3pPr marL="977900" indent="-171450" algn="just">
              <a:lnSpc>
                <a:spcPct val="100000"/>
              </a:lnSpc>
              <a:spcBef>
                <a:spcPts val="400"/>
              </a:spcBef>
              <a:buClr>
                <a:srgbClr val="CD3058"/>
              </a:buClr>
              <a:buSzPct val="100000"/>
              <a:buFont typeface="Lucida Grande"/>
              <a:buChar char="▪"/>
              <a:tabLst/>
              <a:defRPr sz="1100">
                <a:solidFill>
                  <a:srgbClr val="3C4646"/>
                </a:solidFill>
              </a:defRPr>
            </a:lvl3pPr>
            <a:lvl4pPr marL="1436688" indent="-228600" algn="just">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62160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 de texte sans titr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83307" y="1514475"/>
            <a:ext cx="8135753" cy="4767401"/>
          </a:xfrm>
        </p:spPr>
        <p:txBody>
          <a:bodyPr anchor="t">
            <a:noAutofit/>
          </a:bodyPr>
          <a:lstStyle>
            <a:lvl1pPr marL="223824" indent="-223824" algn="just">
              <a:lnSpc>
                <a:spcPct val="100000"/>
              </a:lnSpc>
              <a:spcBef>
                <a:spcPts val="1200"/>
              </a:spcBef>
              <a:buClr>
                <a:srgbClr val="D32E59"/>
              </a:buClr>
              <a:buSzPct val="80000"/>
              <a:buFont typeface="Wingdings 3" panose="05040102010807070707" pitchFamily="18" charset="2"/>
              <a:buChar char="}"/>
              <a:defRPr sz="1400">
                <a:solidFill>
                  <a:srgbClr val="3C4646"/>
                </a:solidFill>
              </a:defRPr>
            </a:lvl1pPr>
            <a:lvl2pPr algn="just">
              <a:lnSpc>
                <a:spcPct val="100000"/>
              </a:lnSpc>
              <a:spcBef>
                <a:spcPts val="400"/>
              </a:spcBef>
              <a:buClr>
                <a:srgbClr val="D32E59"/>
              </a:buClr>
              <a:defRPr sz="1200">
                <a:solidFill>
                  <a:srgbClr val="3C4646"/>
                </a:solidFill>
              </a:defRPr>
            </a:lvl2pPr>
            <a:lvl3pPr marL="977900" indent="-171450" algn="just">
              <a:lnSpc>
                <a:spcPct val="100000"/>
              </a:lnSpc>
              <a:spcBef>
                <a:spcPts val="400"/>
              </a:spcBef>
              <a:buClr>
                <a:srgbClr val="D32E59"/>
              </a:buClr>
              <a:buSzPct val="100000"/>
              <a:buFont typeface="Lucida Grande"/>
              <a:buChar char="▪"/>
              <a:tabLst/>
              <a:defRPr sz="1100">
                <a:solidFill>
                  <a:srgbClr val="3C4646"/>
                </a:solidFill>
              </a:defRPr>
            </a:lvl3pPr>
            <a:lvl4pPr marL="1436688" indent="-228600" algn="just">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Espace réservé du contenu 4"/>
          <p:cNvSpPr>
            <a:spLocks noGrp="1"/>
          </p:cNvSpPr>
          <p:nvPr>
            <p:ph sz="quarter" idx="10"/>
          </p:nvPr>
        </p:nvSpPr>
        <p:spPr>
          <a:xfrm>
            <a:off x="680992" y="491361"/>
            <a:ext cx="8138069" cy="846902"/>
          </a:xfrm>
        </p:spPr>
        <p:txBody>
          <a:bodyPr>
            <a:noAutofit/>
          </a:bodyPr>
          <a:lstStyle>
            <a:lvl1pPr marL="0" indent="0">
              <a:lnSpc>
                <a:spcPts val="1800"/>
              </a:lnSpc>
              <a:spcBef>
                <a:spcPts val="0"/>
              </a:spcBef>
              <a:buNone/>
              <a:defRPr sz="1600">
                <a:solidFill>
                  <a:srgbClr val="D32E59"/>
                </a:solidFill>
              </a:defRPr>
            </a:lvl1pPr>
          </a:lstStyle>
          <a:p>
            <a:pPr lvl="0"/>
            <a:r>
              <a:rPr lang="fr-FR"/>
              <a:t>Cliquez pour modifier les styles du texte du masque</a:t>
            </a:r>
          </a:p>
        </p:txBody>
      </p:sp>
    </p:spTree>
    <p:extLst>
      <p:ext uri="{BB962C8B-B14F-4D97-AF65-F5344CB8AC3E}">
        <p14:creationId xmlns:p14="http://schemas.microsoft.com/office/powerpoint/2010/main" val="1780340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2 colonn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63600"/>
            <a:ext cx="8137841" cy="992658"/>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p:nvPr>
        </p:nvSpPr>
        <p:spPr>
          <a:xfrm>
            <a:off x="681044" y="2427321"/>
            <a:ext cx="4035848" cy="4116791"/>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Content Placeholder 2"/>
          <p:cNvSpPr>
            <a:spLocks noGrp="1"/>
          </p:cNvSpPr>
          <p:nvPr>
            <p:ph idx="11"/>
          </p:nvPr>
        </p:nvSpPr>
        <p:spPr>
          <a:xfrm>
            <a:off x="4783035" y="2427321"/>
            <a:ext cx="4035848" cy="4116791"/>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8" name="Espace réservé du contenu 4"/>
          <p:cNvSpPr>
            <a:spLocks noGrp="1"/>
          </p:cNvSpPr>
          <p:nvPr>
            <p:ph sz="quarter" idx="10"/>
          </p:nvPr>
        </p:nvSpPr>
        <p:spPr>
          <a:xfrm>
            <a:off x="680992" y="1515630"/>
            <a:ext cx="8138069" cy="767021"/>
          </a:xfrm>
        </p:spPr>
        <p:txBody>
          <a:bodyPr>
            <a:noAutofit/>
          </a:bodyPr>
          <a:lstStyle>
            <a:lvl1pPr marL="0" indent="0">
              <a:lnSpc>
                <a:spcPts val="1800"/>
              </a:lnSpc>
              <a:spcBef>
                <a:spcPts val="0"/>
              </a:spcBef>
              <a:buNone/>
              <a:defRPr sz="1600">
                <a:solidFill>
                  <a:srgbClr val="D32E59"/>
                </a:solidFill>
              </a:defRPr>
            </a:lvl1pPr>
          </a:lstStyle>
          <a:p>
            <a:pPr lvl="0"/>
            <a:r>
              <a:rPr lang="fr-FR"/>
              <a:t>Cliquez pour modifier les styles du texte du masque</a:t>
            </a:r>
          </a:p>
        </p:txBody>
      </p:sp>
    </p:spTree>
    <p:extLst>
      <p:ext uri="{BB962C8B-B14F-4D97-AF65-F5344CB8AC3E}">
        <p14:creationId xmlns:p14="http://schemas.microsoft.com/office/powerpoint/2010/main" val="3884468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2 blocs haut et b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65134"/>
            <a:ext cx="8137841" cy="985830"/>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p:nvPr>
        </p:nvSpPr>
        <p:spPr>
          <a:xfrm>
            <a:off x="681044" y="1504950"/>
            <a:ext cx="8137840" cy="2340328"/>
          </a:xfrm>
        </p:spPr>
        <p:txBody>
          <a:bodyPr anchor="t">
            <a:noAutofit/>
          </a:bodyPr>
          <a:lstStyle>
            <a:lvl1pPr marL="223824" indent="-223824" algn="just">
              <a:lnSpc>
                <a:spcPct val="100000"/>
              </a:lnSpc>
              <a:spcBef>
                <a:spcPts val="1200"/>
              </a:spcBef>
              <a:buClr>
                <a:srgbClr val="D32E59"/>
              </a:buClr>
              <a:buSzPct val="80000"/>
              <a:buFont typeface="Wingdings 3" panose="05040102010807070707" pitchFamily="18" charset="2"/>
              <a:buChar char="}"/>
              <a:defRPr sz="1400">
                <a:solidFill>
                  <a:srgbClr val="3C4646"/>
                </a:solidFill>
              </a:defRPr>
            </a:lvl1pPr>
            <a:lvl2pPr marL="538163" indent="-228600" algn="just">
              <a:lnSpc>
                <a:spcPct val="100000"/>
              </a:lnSpc>
              <a:spcBef>
                <a:spcPts val="400"/>
              </a:spcBef>
              <a:buClr>
                <a:srgbClr val="D32E59"/>
              </a:buClr>
              <a:defRPr sz="1200">
                <a:solidFill>
                  <a:srgbClr val="3C4646"/>
                </a:solidFill>
              </a:defRPr>
            </a:lvl2pPr>
            <a:lvl3pPr marL="898525" indent="-222250" algn="just">
              <a:lnSpc>
                <a:spcPct val="100000"/>
              </a:lnSpc>
              <a:spcBef>
                <a:spcPts val="400"/>
              </a:spcBef>
              <a:buClr>
                <a:srgbClr val="D32E59"/>
              </a:buClr>
              <a:buFont typeface="Lucida Grande"/>
              <a:buChar char="▪"/>
              <a:defRPr sz="1100">
                <a:solidFill>
                  <a:srgbClr val="3C4646"/>
                </a:solidFill>
              </a:defRPr>
            </a:lvl3pPr>
            <a:lvl4pPr marL="1254125" indent="-228600" algn="just">
              <a:lnSpc>
                <a:spcPct val="100000"/>
              </a:lnSpc>
              <a:spcBef>
                <a:spcPts val="400"/>
              </a:spcBef>
              <a:tabLst/>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Content Placeholder 2"/>
          <p:cNvSpPr>
            <a:spLocks noGrp="1"/>
          </p:cNvSpPr>
          <p:nvPr>
            <p:ph idx="11"/>
          </p:nvPr>
        </p:nvSpPr>
        <p:spPr>
          <a:xfrm>
            <a:off x="681044" y="4042831"/>
            <a:ext cx="8137839" cy="2340000"/>
          </a:xfrm>
        </p:spPr>
        <p:txBody>
          <a:bodyPr anchor="t">
            <a:noAutofit/>
          </a:bodyPr>
          <a:lstStyle>
            <a:lvl1pPr marL="223824" indent="-223824" algn="just">
              <a:lnSpc>
                <a:spcPct val="100000"/>
              </a:lnSpc>
              <a:spcBef>
                <a:spcPts val="1200"/>
              </a:spcBef>
              <a:buClr>
                <a:srgbClr val="D32E59"/>
              </a:buClr>
              <a:buSzPct val="80000"/>
              <a:buFont typeface="Wingdings 3" panose="05040102010807070707" pitchFamily="18" charset="2"/>
              <a:buChar char="}"/>
              <a:defRPr sz="1400">
                <a:solidFill>
                  <a:srgbClr val="3C4646"/>
                </a:solidFill>
              </a:defRPr>
            </a:lvl1pPr>
            <a:lvl2pPr marL="538163" indent="-228600" algn="just">
              <a:lnSpc>
                <a:spcPct val="100000"/>
              </a:lnSpc>
              <a:spcBef>
                <a:spcPts val="400"/>
              </a:spcBef>
              <a:buClr>
                <a:srgbClr val="D32E59"/>
              </a:buClr>
              <a:defRPr sz="1200">
                <a:solidFill>
                  <a:srgbClr val="3C4646"/>
                </a:solidFill>
              </a:defRPr>
            </a:lvl2pPr>
            <a:lvl3pPr marL="898525" indent="-222250" algn="just">
              <a:lnSpc>
                <a:spcPct val="100000"/>
              </a:lnSpc>
              <a:spcBef>
                <a:spcPts val="400"/>
              </a:spcBef>
              <a:buClr>
                <a:srgbClr val="D32E59"/>
              </a:buClr>
              <a:buFont typeface="Lucida Grande"/>
              <a:buChar char="▪"/>
              <a:defRPr sz="1100">
                <a:solidFill>
                  <a:srgbClr val="3C4646"/>
                </a:solidFill>
              </a:defRPr>
            </a:lvl3pPr>
            <a:lvl4pPr marL="1254125" indent="-228600" algn="just">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93764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llustratio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1043" y="363600"/>
            <a:ext cx="8137841" cy="992658"/>
          </a:xfrm>
        </p:spPr>
        <p:txBody>
          <a:bodyPr>
            <a:noAutofit/>
          </a:bodyPr>
          <a:lstStyle>
            <a:lvl1pPr>
              <a:lnSpc>
                <a:spcPct val="90000"/>
              </a:lnSpc>
              <a:defRPr sz="2200" b="1" cap="all">
                <a:solidFill>
                  <a:schemeClr val="tx1"/>
                </a:solidFill>
                <a:latin typeface="+mn-lt"/>
              </a:defRPr>
            </a:lvl1pPr>
          </a:lstStyle>
          <a:p>
            <a:r>
              <a:rPr lang="fr-FR" dirty="0"/>
              <a:t>CLIQUEZ ET MODIFIEZ LE TITRE</a:t>
            </a:r>
            <a:endParaRPr lang="en-US" dirty="0"/>
          </a:p>
        </p:txBody>
      </p:sp>
      <p:sp>
        <p:nvSpPr>
          <p:cNvPr id="3" name="Content Placeholder 2"/>
          <p:cNvSpPr>
            <a:spLocks noGrp="1"/>
          </p:cNvSpPr>
          <p:nvPr>
            <p:ph idx="1"/>
          </p:nvPr>
        </p:nvSpPr>
        <p:spPr>
          <a:xfrm>
            <a:off x="681045" y="1514475"/>
            <a:ext cx="3995999" cy="2407828"/>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Content Placeholder 2"/>
          <p:cNvSpPr>
            <a:spLocks noGrp="1"/>
          </p:cNvSpPr>
          <p:nvPr>
            <p:ph idx="11"/>
          </p:nvPr>
        </p:nvSpPr>
        <p:spPr>
          <a:xfrm>
            <a:off x="4823226" y="1514475"/>
            <a:ext cx="3995999" cy="2407828"/>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8" name="Content Placeholder 2"/>
          <p:cNvSpPr>
            <a:spLocks noGrp="1"/>
          </p:cNvSpPr>
          <p:nvPr>
            <p:ph idx="12"/>
          </p:nvPr>
        </p:nvSpPr>
        <p:spPr>
          <a:xfrm>
            <a:off x="681045" y="4110592"/>
            <a:ext cx="3995999" cy="2407828"/>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9" name="Content Placeholder 2"/>
          <p:cNvSpPr>
            <a:spLocks noGrp="1"/>
          </p:cNvSpPr>
          <p:nvPr>
            <p:ph idx="13"/>
          </p:nvPr>
        </p:nvSpPr>
        <p:spPr>
          <a:xfrm>
            <a:off x="4823226" y="4110592"/>
            <a:ext cx="3995999" cy="2407828"/>
          </a:xfrm>
        </p:spPr>
        <p:txBody>
          <a:bodyPr anchor="t">
            <a:noAutofit/>
          </a:bodyPr>
          <a:lstStyle>
            <a:lvl1pPr marL="223824" indent="-223824">
              <a:lnSpc>
                <a:spcPct val="100000"/>
              </a:lnSpc>
              <a:spcBef>
                <a:spcPts val="1200"/>
              </a:spcBef>
              <a:buClr>
                <a:srgbClr val="CD3058"/>
              </a:buClr>
              <a:buSzPct val="80000"/>
              <a:buFont typeface="Wingdings 3" panose="05040102010807070707" pitchFamily="18" charset="2"/>
              <a:buChar char="}"/>
              <a:defRPr sz="1400">
                <a:solidFill>
                  <a:srgbClr val="3C4646"/>
                </a:solidFill>
              </a:defRPr>
            </a:lvl1pPr>
            <a:lvl2pPr>
              <a:lnSpc>
                <a:spcPct val="100000"/>
              </a:lnSpc>
              <a:spcBef>
                <a:spcPts val="400"/>
              </a:spcBef>
              <a:buClr>
                <a:srgbClr val="CD3058"/>
              </a:buClr>
              <a:defRPr sz="1200">
                <a:solidFill>
                  <a:srgbClr val="3C4646"/>
                </a:solidFill>
              </a:defRPr>
            </a:lvl2pPr>
            <a:lvl3pPr marL="1119119" indent="-223824">
              <a:lnSpc>
                <a:spcPct val="100000"/>
              </a:lnSpc>
              <a:spcBef>
                <a:spcPts val="400"/>
              </a:spcBef>
              <a:buClr>
                <a:srgbClr val="D32E59"/>
              </a:buClr>
              <a:buFont typeface="Lucida Grande"/>
              <a:buChar char="▪"/>
              <a:defRPr sz="1100">
                <a:solidFill>
                  <a:srgbClr val="3C4646"/>
                </a:solidFill>
              </a:defRPr>
            </a:lvl3pPr>
            <a:lvl4pPr>
              <a:lnSpc>
                <a:spcPct val="100000"/>
              </a:lnSpc>
              <a:spcBef>
                <a:spcPts val="400"/>
              </a:spcBef>
              <a:defRPr sz="998">
                <a:solidFill>
                  <a:srgbClr val="3C4646"/>
                </a:solidFill>
              </a:defRPr>
            </a:lvl4pPr>
            <a:lvl5pPr>
              <a:defRPr>
                <a:solidFill>
                  <a:schemeClr val="tx1">
                    <a:lumMod val="65000"/>
                    <a:lumOff val="35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2665629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fr-FR"/>
              <a:t>Cliquez et modifiez le titre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1/9/2025</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8" name="Slide Number Placeholder 5"/>
          <p:cNvSpPr txBox="1">
            <a:spLocks/>
          </p:cNvSpPr>
          <p:nvPr userDrawn="1"/>
        </p:nvSpPr>
        <p:spPr>
          <a:xfrm>
            <a:off x="9373783" y="6376701"/>
            <a:ext cx="451836" cy="371566"/>
          </a:xfrm>
          <a:prstGeom prst="rect">
            <a:avLst/>
          </a:prstGeom>
        </p:spPr>
        <p:txBody>
          <a:bodyPr vert="horz" lIns="82953" tIns="41476" rIns="82953" bIns="41476" rtlCol="0" anchor="ctr"/>
          <a:lstStyle>
            <a:defPPr>
              <a:defRPr lang="fr-FR"/>
            </a:defPPr>
            <a:lvl1pPr marL="0" algn="ctr"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BEB6FF-8604-1A4D-B24E-5ADEA12860A2}" type="slidenum">
              <a:rPr lang="fr-FR" sz="1089" smtClean="0">
                <a:solidFill>
                  <a:schemeClr val="tx1"/>
                </a:solidFill>
              </a:rPr>
              <a:pPr/>
              <a:t>‹#›</a:t>
            </a:fld>
            <a:endParaRPr lang="fr-FR" sz="1089" dirty="0">
              <a:solidFill>
                <a:schemeClr val="tx1"/>
              </a:solidFill>
            </a:endParaRPr>
          </a:p>
        </p:txBody>
      </p:sp>
      <p:sp>
        <p:nvSpPr>
          <p:cNvPr id="9" name="ZoneTexte 8"/>
          <p:cNvSpPr txBox="1"/>
          <p:nvPr userDrawn="1"/>
        </p:nvSpPr>
        <p:spPr>
          <a:xfrm rot="16200000">
            <a:off x="7094786" y="3021732"/>
            <a:ext cx="4995596" cy="338554"/>
          </a:xfrm>
          <a:prstGeom prst="rect">
            <a:avLst/>
          </a:prstGeom>
          <a:noFill/>
        </p:spPr>
        <p:txBody>
          <a:bodyPr wrap="square" rtlCol="0" anchor="ctr">
            <a:spAutoFit/>
          </a:bodyPr>
          <a:lstStyle/>
          <a:p>
            <a:pPr marL="0" marR="0" lvl="0" indent="0" algn="l" defTabSz="839876" rtl="0" eaLnBrk="1" fontAlgn="auto" latinLnBrk="0" hangingPunct="1">
              <a:lnSpc>
                <a:spcPct val="100000"/>
              </a:lnSpc>
              <a:spcBef>
                <a:spcPts val="0"/>
              </a:spcBef>
              <a:spcAft>
                <a:spcPts val="0"/>
              </a:spcAft>
              <a:buClrTx/>
              <a:buSzTx/>
              <a:buFontTx/>
              <a:buNone/>
              <a:tabLst/>
              <a:defRPr/>
            </a:pPr>
            <a:r>
              <a:rPr lang="fr-FR" sz="800" cap="all" dirty="0">
                <a:solidFill>
                  <a:schemeClr val="bg1">
                    <a:lumMod val="65000"/>
                  </a:schemeClr>
                </a:solidFill>
              </a:rPr>
              <a:t>NOM DE</a:t>
            </a:r>
            <a:r>
              <a:rPr lang="fr-FR" sz="800" cap="all" baseline="0" dirty="0">
                <a:solidFill>
                  <a:schemeClr val="bg1">
                    <a:lumMod val="65000"/>
                  </a:schemeClr>
                </a:solidFill>
              </a:rPr>
              <a:t> LA SOCIÉTÉ </a:t>
            </a:r>
            <a:r>
              <a:rPr lang="fr-FR" sz="800" cap="all" dirty="0">
                <a:solidFill>
                  <a:schemeClr val="bg1">
                    <a:lumMod val="65000"/>
                  </a:schemeClr>
                </a:solidFill>
              </a:rPr>
              <a:t>– NATURE DE LA MISSION – DATE</a:t>
            </a:r>
          </a:p>
          <a:p>
            <a:r>
              <a:rPr lang="fr-FR" sz="800" cap="all" dirty="0">
                <a:solidFill>
                  <a:schemeClr val="bg1">
                    <a:lumMod val="65000"/>
                  </a:schemeClr>
                </a:solidFill>
              </a:rPr>
              <a:t>CE RAPPORT EST DESTINÉ AUX MEMBRES DU COMITÉ D’ENTREPRISE européen</a:t>
            </a:r>
          </a:p>
        </p:txBody>
      </p:sp>
      <p:pic>
        <p:nvPicPr>
          <p:cNvPr id="10" name="Image 9" descr="syndex_s_office-03.png"/>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9383308" y="5798587"/>
            <a:ext cx="418552" cy="522422"/>
          </a:xfrm>
          <a:prstGeom prst="rect">
            <a:avLst/>
          </a:prstGeom>
        </p:spPr>
      </p:pic>
      <p:cxnSp>
        <p:nvCxnSpPr>
          <p:cNvPr id="14" name="Connecteur droit 13"/>
          <p:cNvCxnSpPr/>
          <p:nvPr userDrawn="1"/>
        </p:nvCxnSpPr>
        <p:spPr>
          <a:xfrm>
            <a:off x="9394584" y="5737517"/>
            <a:ext cx="396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0628939"/>
      </p:ext>
    </p:extLst>
  </p:cSld>
  <p:clrMap bg1="lt1" tx1="dk1" bg2="lt2" tx2="dk2" accent1="accent1" accent2="accent2" accent3="accent3" accent4="accent4" accent5="accent5" accent6="accent6" hlink="hlink" folHlink="folHlink"/>
  <p:sldLayoutIdLst>
    <p:sldLayoutId id="2147483737" r:id="rId1"/>
    <p:sldLayoutId id="2147483741" r:id="rId2"/>
    <p:sldLayoutId id="2147483738" r:id="rId3"/>
    <p:sldLayoutId id="2147483744" r:id="rId4"/>
    <p:sldLayoutId id="2147483719" r:id="rId5"/>
    <p:sldLayoutId id="2147483720" r:id="rId6"/>
    <p:sldLayoutId id="2147483742" r:id="rId7"/>
    <p:sldLayoutId id="2147483734" r:id="rId8"/>
    <p:sldLayoutId id="2147483743" r:id="rId9"/>
    <p:sldLayoutId id="2147483746" r:id="rId10"/>
    <p:sldLayoutId id="2147483731" r:id="rId11"/>
    <p:sldLayoutId id="2147483745" r:id="rId12"/>
    <p:sldLayoutId id="2147483733" r:id="rId13"/>
    <p:sldLayoutId id="2147483721" r:id="rId14"/>
    <p:sldLayoutId id="2147483736" r:id="rId15"/>
    <p:sldLayoutId id="2147483747" r:id="rId16"/>
    <p:sldLayoutId id="2147483739" r:id="rId17"/>
    <p:sldLayoutId id="214748373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hyperlink" Target="mailto:p.dillon@syndex.i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53000" y="2822993"/>
            <a:ext cx="4350850" cy="1212014"/>
          </a:xfrm>
        </p:spPr>
        <p:txBody>
          <a:bodyPr/>
          <a:lstStyle/>
          <a:p>
            <a:pPr>
              <a:lnSpc>
                <a:spcPct val="115000"/>
              </a:lnSpc>
              <a:spcAft>
                <a:spcPts val="800"/>
              </a:spcAft>
            </a:pPr>
            <a:r>
              <a:rPr lang="en-GB" sz="1800" b="1" kern="100" dirty="0">
                <a:solidFill>
                  <a:srgbClr val="0E2841"/>
                </a:solidFill>
                <a:effectLst/>
                <a:latin typeface="Calibri" panose="020F0502020204030204" pitchFamily="34" charset="0"/>
                <a:ea typeface="Aptos" panose="020B0004020202020204" pitchFamily="34" charset="0"/>
                <a:cs typeface="Times New Roman" panose="02020603050405020304" pitchFamily="18" charset="0"/>
              </a:rPr>
              <a:t>European Seminar</a:t>
            </a:r>
            <a:br>
              <a:rPr lang="en-IE"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b="1" kern="100" dirty="0">
                <a:solidFill>
                  <a:srgbClr val="0E2841"/>
                </a:solidFill>
                <a:effectLst/>
                <a:latin typeface="Calibri" panose="020F0502020204030204" pitchFamily="34" charset="0"/>
                <a:ea typeface="Aptos" panose="020B0004020202020204" pitchFamily="34" charset="0"/>
                <a:cs typeface="Times New Roman" panose="02020603050405020304" pitchFamily="18" charset="0"/>
              </a:rPr>
              <a:t>‘Congress Unions Working Together in Europe’</a:t>
            </a:r>
            <a:br>
              <a:rPr lang="en-IE" sz="1800" kern="100" dirty="0">
                <a:effectLst/>
                <a:latin typeface="Aptos" panose="020B0004020202020204" pitchFamily="34" charset="0"/>
                <a:ea typeface="Aptos" panose="020B0004020202020204" pitchFamily="34" charset="0"/>
                <a:cs typeface="Times New Roman" panose="02020603050405020304" pitchFamily="18" charset="0"/>
              </a:rPr>
            </a:br>
            <a:endParaRPr lang="fr-FR" b="0" i="1" dirty="0"/>
          </a:p>
        </p:txBody>
      </p:sp>
      <p:sp>
        <p:nvSpPr>
          <p:cNvPr id="4" name="Espace réservé du texte 3">
            <a:extLst>
              <a:ext uri="{FF2B5EF4-FFF2-40B4-BE49-F238E27FC236}">
                <a16:creationId xmlns:a16="http://schemas.microsoft.com/office/drawing/2014/main" id="{E220B454-D25F-39A5-A2CB-D0902D1F28F7}"/>
              </a:ext>
            </a:extLst>
          </p:cNvPr>
          <p:cNvSpPr>
            <a:spLocks noGrp="1"/>
          </p:cNvSpPr>
          <p:nvPr>
            <p:ph type="body" sz="quarter" idx="13"/>
          </p:nvPr>
        </p:nvSpPr>
        <p:spPr>
          <a:xfrm>
            <a:off x="4824701" y="5887004"/>
            <a:ext cx="4001799" cy="745571"/>
          </a:xfrm>
        </p:spPr>
        <p:txBody>
          <a:bodyPr anchor="b"/>
          <a:lstStyle/>
          <a:p>
            <a:pPr algn="r"/>
            <a:r>
              <a:rPr lang="fr-FR" dirty="0"/>
              <a:t>7th OCTOBER 2024</a:t>
            </a:r>
          </a:p>
        </p:txBody>
      </p:sp>
      <p:pic>
        <p:nvPicPr>
          <p:cNvPr id="6" name="Picture 5">
            <a:extLst>
              <a:ext uri="{FF2B5EF4-FFF2-40B4-BE49-F238E27FC236}">
                <a16:creationId xmlns:a16="http://schemas.microsoft.com/office/drawing/2014/main" id="{93B243CF-D89D-0CDF-5459-148FE0843D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31417" y="573087"/>
            <a:ext cx="2273300" cy="1190625"/>
          </a:xfrm>
          <a:prstGeom prst="rect">
            <a:avLst/>
          </a:prstGeom>
        </p:spPr>
      </p:pic>
    </p:spTree>
    <p:extLst>
      <p:ext uri="{BB962C8B-B14F-4D97-AF65-F5344CB8AC3E}">
        <p14:creationId xmlns:p14="http://schemas.microsoft.com/office/powerpoint/2010/main" val="2717731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07817-FB19-A616-6134-636796825487}"/>
              </a:ext>
            </a:extLst>
          </p:cNvPr>
          <p:cNvSpPr>
            <a:spLocks noGrp="1"/>
          </p:cNvSpPr>
          <p:nvPr>
            <p:ph type="title"/>
          </p:nvPr>
        </p:nvSpPr>
        <p:spPr>
          <a:xfrm>
            <a:off x="681043" y="363600"/>
            <a:ext cx="8137841" cy="986400"/>
          </a:xfrm>
        </p:spPr>
        <p:txBody>
          <a:bodyPr anchor="ctr">
            <a:normAutofit/>
          </a:bodyPr>
          <a:lstStyle/>
          <a:p>
            <a:r>
              <a:rPr lang="en-US" dirty="0"/>
              <a:t>Syndex-who are we?</a:t>
            </a:r>
            <a:endParaRPr lang="en-IE" dirty="0"/>
          </a:p>
        </p:txBody>
      </p:sp>
      <p:graphicFrame>
        <p:nvGraphicFramePr>
          <p:cNvPr id="6" name="Content Placeholder 3">
            <a:extLst>
              <a:ext uri="{FF2B5EF4-FFF2-40B4-BE49-F238E27FC236}">
                <a16:creationId xmlns:a16="http://schemas.microsoft.com/office/drawing/2014/main" id="{3E21C816-9E6E-E723-FCEC-637970F881CF}"/>
              </a:ext>
            </a:extLst>
          </p:cNvPr>
          <p:cNvGraphicFramePr>
            <a:graphicFrameLocks noGrp="1"/>
          </p:cNvGraphicFramePr>
          <p:nvPr>
            <p:ph idx="1"/>
            <p:extLst>
              <p:ext uri="{D42A27DB-BD31-4B8C-83A1-F6EECF244321}">
                <p14:modId xmlns:p14="http://schemas.microsoft.com/office/powerpoint/2010/main" val="1989561949"/>
              </p:ext>
            </p:extLst>
          </p:nvPr>
        </p:nvGraphicFramePr>
        <p:xfrm>
          <a:off x="681043" y="1514475"/>
          <a:ext cx="8137841" cy="4662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496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EC2B12-D823-B276-D4F8-91221095A772}"/>
              </a:ext>
            </a:extLst>
          </p:cNvPr>
          <p:cNvSpPr>
            <a:spLocks noGrp="1"/>
          </p:cNvSpPr>
          <p:nvPr>
            <p:ph type="title"/>
          </p:nvPr>
        </p:nvSpPr>
        <p:spPr/>
        <p:txBody>
          <a:bodyPr/>
          <a:lstStyle/>
          <a:p>
            <a:r>
              <a:rPr lang="en-IE" b="0" i="0" dirty="0"/>
              <a:t>Syndex; A worker since </a:t>
            </a:r>
            <a:r>
              <a:rPr lang="en-IE" b="1" i="0" dirty="0"/>
              <a:t>Cooperative</a:t>
            </a:r>
            <a:r>
              <a:rPr lang="en-IE" b="0" i="0" dirty="0"/>
              <a:t> 2011</a:t>
            </a:r>
            <a:br>
              <a:rPr lang="en-US" dirty="0"/>
            </a:br>
            <a:endParaRPr lang="en-IE" dirty="0"/>
          </a:p>
        </p:txBody>
      </p:sp>
      <p:pic>
        <p:nvPicPr>
          <p:cNvPr id="1026" name="Picture 2" descr="No alt text provided for this image">
            <a:extLst>
              <a:ext uri="{FF2B5EF4-FFF2-40B4-BE49-F238E27FC236}">
                <a16:creationId xmlns:a16="http://schemas.microsoft.com/office/drawing/2014/main" id="{8C107BC9-B112-5D55-924A-8D717AA1380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47263" y="1514475"/>
            <a:ext cx="3663286" cy="240823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B855CF93-676D-10E8-4B3C-7757764F99BA}"/>
              </a:ext>
            </a:extLst>
          </p:cNvPr>
          <p:cNvSpPr>
            <a:spLocks noGrp="1"/>
          </p:cNvSpPr>
          <p:nvPr>
            <p:ph idx="11"/>
          </p:nvPr>
        </p:nvSpPr>
        <p:spPr>
          <a:xfrm>
            <a:off x="4823226" y="1514475"/>
            <a:ext cx="3995999" cy="1745192"/>
          </a:xfrm>
        </p:spPr>
        <p:txBody>
          <a:bodyPr/>
          <a:lstStyle/>
          <a:p>
            <a:r>
              <a:rPr lang="en-IE" sz="2000" b="1" dirty="0"/>
              <a:t>Syndex </a:t>
            </a:r>
            <a:r>
              <a:rPr lang="en-IE" sz="2000" dirty="0"/>
              <a:t>only works with workers and closely with trade unions</a:t>
            </a:r>
          </a:p>
          <a:p>
            <a:r>
              <a:rPr lang="en-IE" sz="2000" b="1" dirty="0"/>
              <a:t>Syndex</a:t>
            </a:r>
            <a:r>
              <a:rPr lang="en-IE" sz="2000" dirty="0"/>
              <a:t> specialises in European Works Councils, working under the “Means required”</a:t>
            </a:r>
          </a:p>
          <a:p>
            <a:endParaRPr lang="en-US" dirty="0"/>
          </a:p>
          <a:p>
            <a:endParaRPr lang="en-US" dirty="0"/>
          </a:p>
          <a:p>
            <a:endParaRPr lang="en-IE" dirty="0"/>
          </a:p>
        </p:txBody>
      </p:sp>
      <p:sp>
        <p:nvSpPr>
          <p:cNvPr id="7" name="Content Placeholder 6">
            <a:extLst>
              <a:ext uri="{FF2B5EF4-FFF2-40B4-BE49-F238E27FC236}">
                <a16:creationId xmlns:a16="http://schemas.microsoft.com/office/drawing/2014/main" id="{21148372-82F1-5C1D-5B5F-85CB654FA9DC}"/>
              </a:ext>
            </a:extLst>
          </p:cNvPr>
          <p:cNvSpPr>
            <a:spLocks noGrp="1"/>
          </p:cNvSpPr>
          <p:nvPr>
            <p:ph idx="13"/>
          </p:nvPr>
        </p:nvSpPr>
        <p:spPr>
          <a:xfrm>
            <a:off x="4823226" y="3378200"/>
            <a:ext cx="3995999" cy="3352800"/>
          </a:xfrm>
        </p:spPr>
        <p:txBody>
          <a:bodyPr/>
          <a:lstStyle/>
          <a:p>
            <a:r>
              <a:rPr lang="en-US" sz="1800" b="1" i="0" dirty="0"/>
              <a:t>EWC Directive</a:t>
            </a:r>
            <a:r>
              <a:rPr lang="en-US" sz="1800" b="0" i="0" dirty="0"/>
              <a:t>:"…the members of the European Works Council shall have the means required to apply the rights arising from this Directive, to represent collectively the interests of the employees.”</a:t>
            </a:r>
            <a:endParaRPr lang="en-US" sz="1800" b="1" i="0" dirty="0"/>
          </a:p>
          <a:p>
            <a:r>
              <a:rPr lang="en-US" sz="1800" b="1" i="0" dirty="0"/>
              <a:t>EWC  Directive: </a:t>
            </a:r>
            <a:r>
              <a:rPr lang="en-US" sz="1800" b="0" i="0" dirty="0"/>
              <a:t>”The European Works Council or the select committee may be assisted by experts of its choice, in so far as this is necessary for it to carry out its tasks.”</a:t>
            </a:r>
          </a:p>
          <a:p>
            <a:endParaRPr lang="en-IE" dirty="0"/>
          </a:p>
        </p:txBody>
      </p:sp>
      <p:pic>
        <p:nvPicPr>
          <p:cNvPr id="1028" name="Picture 4" descr="Image preview">
            <a:extLst>
              <a:ext uri="{FF2B5EF4-FFF2-40B4-BE49-F238E27FC236}">
                <a16:creationId xmlns:a16="http://schemas.microsoft.com/office/drawing/2014/main" id="{7C467612-14DF-1007-FD9B-2DF11C3729A6}"/>
              </a:ext>
            </a:extLst>
          </p:cNvPr>
          <p:cNvPicPr>
            <a:picLocks noGrp="1" noChangeAspect="1" noChangeArrowheads="1"/>
          </p:cNvPicPr>
          <p:nvPr>
            <p:ph idx="12"/>
          </p:nvPr>
        </p:nvPicPr>
        <p:blipFill>
          <a:blip r:embed="rId3">
            <a:extLst>
              <a:ext uri="{28A0092B-C50C-407E-A947-70E740481C1C}">
                <a14:useLocalDpi xmlns:a14="http://schemas.microsoft.com/office/drawing/2010/main" val="0"/>
              </a:ext>
            </a:extLst>
          </a:blip>
          <a:srcRect/>
          <a:stretch>
            <a:fillRect/>
          </a:stretch>
        </p:blipFill>
        <p:spPr bwMode="auto">
          <a:xfrm>
            <a:off x="681038" y="4157890"/>
            <a:ext cx="3995737" cy="2312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197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0A193-2CD1-3B0D-7038-2D0704E9468D}"/>
              </a:ext>
            </a:extLst>
          </p:cNvPr>
          <p:cNvSpPr>
            <a:spLocks noGrp="1"/>
          </p:cNvSpPr>
          <p:nvPr>
            <p:ph type="title"/>
          </p:nvPr>
        </p:nvSpPr>
        <p:spPr>
          <a:xfrm>
            <a:off x="681043" y="365134"/>
            <a:ext cx="8137841" cy="985830"/>
          </a:xfrm>
        </p:spPr>
        <p:txBody>
          <a:bodyPr anchor="ctr">
            <a:normAutofit/>
          </a:bodyPr>
          <a:lstStyle/>
          <a:p>
            <a:r>
              <a:rPr lang="en-US" dirty="0"/>
              <a:t>Evolution of the EWC directive </a:t>
            </a:r>
            <a:endParaRPr lang="en-IE" dirty="0"/>
          </a:p>
        </p:txBody>
      </p:sp>
      <p:sp>
        <p:nvSpPr>
          <p:cNvPr id="6" name="Content Placeholder 5">
            <a:extLst>
              <a:ext uri="{FF2B5EF4-FFF2-40B4-BE49-F238E27FC236}">
                <a16:creationId xmlns:a16="http://schemas.microsoft.com/office/drawing/2014/main" id="{58D3446A-C5AD-171F-CBD2-730CDFC530B7}"/>
              </a:ext>
            </a:extLst>
          </p:cNvPr>
          <p:cNvSpPr>
            <a:spLocks noGrp="1"/>
          </p:cNvSpPr>
          <p:nvPr>
            <p:ph idx="11"/>
          </p:nvPr>
        </p:nvSpPr>
        <p:spPr>
          <a:xfrm>
            <a:off x="347133" y="3845278"/>
            <a:ext cx="8856133" cy="2792590"/>
          </a:xfrm>
        </p:spPr>
        <p:txBody>
          <a:bodyPr anchor="t">
            <a:normAutofit/>
          </a:bodyPr>
          <a:lstStyle/>
          <a:p>
            <a:r>
              <a:rPr lang="en-US" sz="1800" dirty="0"/>
              <a:t>EWC can be “initiated” by management</a:t>
            </a:r>
            <a:r>
              <a:rPr lang="en-US" sz="1800" b="0" i="0" dirty="0">
                <a:effectLst/>
              </a:rPr>
              <a:t>…or at the written request of at</a:t>
            </a:r>
            <a:r>
              <a:rPr lang="en-US" sz="1800" b="1" i="0" dirty="0">
                <a:effectLst/>
              </a:rPr>
              <a:t> least 100 employees </a:t>
            </a:r>
            <a:r>
              <a:rPr lang="en-US" sz="1800" b="0" i="0" dirty="0">
                <a:effectLst/>
              </a:rPr>
              <a:t>or their representatives in at least two undertakings or establishments in at least two different Member States.</a:t>
            </a:r>
          </a:p>
          <a:p>
            <a:endParaRPr lang="en-US" sz="1800" dirty="0"/>
          </a:p>
          <a:p>
            <a:r>
              <a:rPr lang="en-US" sz="1800" dirty="0"/>
              <a:t>Transnational issues only:</a:t>
            </a:r>
            <a:r>
              <a:rPr lang="en-US" sz="1800" b="1" i="1" dirty="0"/>
              <a:t> Directive: </a:t>
            </a:r>
            <a:r>
              <a:rPr lang="en-GB" sz="1800" i="1" dirty="0"/>
              <a:t>For this purpose, matters </a:t>
            </a:r>
            <a:r>
              <a:rPr lang="en-GB" sz="1800" b="1" i="1" dirty="0"/>
              <a:t>which concern the entire undertaking </a:t>
            </a:r>
            <a:r>
              <a:rPr lang="en-GB" sz="1800" i="1" dirty="0"/>
              <a:t>or at </a:t>
            </a:r>
            <a:r>
              <a:rPr lang="en-GB" sz="1800" b="1" i="1" dirty="0"/>
              <a:t>least two member states </a:t>
            </a:r>
            <a:r>
              <a:rPr lang="en-GB" sz="1800" i="1" dirty="0"/>
              <a:t>are considered to be transnational…</a:t>
            </a:r>
            <a:r>
              <a:rPr lang="en-GB" sz="1800" i="1" u="sng" dirty="0"/>
              <a:t>These include matters which, regardless of the number of member states involved, are of importance to the European workforce in terms of the scope of their potential effects</a:t>
            </a:r>
            <a:endParaRPr lang="en-IE" sz="1800" i="1" dirty="0"/>
          </a:p>
          <a:p>
            <a:endParaRPr lang="en-IE" dirty="0"/>
          </a:p>
        </p:txBody>
      </p:sp>
      <p:graphicFrame>
        <p:nvGraphicFramePr>
          <p:cNvPr id="12" name="Content Placeholder 2">
            <a:extLst>
              <a:ext uri="{FF2B5EF4-FFF2-40B4-BE49-F238E27FC236}">
                <a16:creationId xmlns:a16="http://schemas.microsoft.com/office/drawing/2014/main" id="{EE082898-EC0A-1AB3-147E-E27B0EF4AF1B}"/>
              </a:ext>
            </a:extLst>
          </p:cNvPr>
          <p:cNvGraphicFramePr>
            <a:graphicFrameLocks noGrp="1"/>
          </p:cNvGraphicFramePr>
          <p:nvPr>
            <p:ph idx="1"/>
            <p:extLst>
              <p:ext uri="{D42A27DB-BD31-4B8C-83A1-F6EECF244321}">
                <p14:modId xmlns:p14="http://schemas.microsoft.com/office/powerpoint/2010/main" val="2459716490"/>
              </p:ext>
            </p:extLst>
          </p:nvPr>
        </p:nvGraphicFramePr>
        <p:xfrm>
          <a:off x="347133" y="1219200"/>
          <a:ext cx="9033934" cy="26260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8088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574FC0-B654-A0B0-D4C9-D86459B2D511}"/>
              </a:ext>
            </a:extLst>
          </p:cNvPr>
          <p:cNvSpPr>
            <a:spLocks noGrp="1"/>
          </p:cNvSpPr>
          <p:nvPr>
            <p:ph type="title"/>
          </p:nvPr>
        </p:nvSpPr>
        <p:spPr/>
        <p:txBody>
          <a:bodyPr/>
          <a:lstStyle/>
          <a:p>
            <a:r>
              <a:rPr lang="fr-FR" dirty="0"/>
              <a:t>There are almost 1 200 EWCS in Europe</a:t>
            </a:r>
            <a:endParaRPr lang="en-GB" dirty="0"/>
          </a:p>
        </p:txBody>
      </p:sp>
      <p:graphicFrame>
        <p:nvGraphicFramePr>
          <p:cNvPr id="6" name="Chart 2">
            <a:extLst>
              <a:ext uri="{FF2B5EF4-FFF2-40B4-BE49-F238E27FC236}">
                <a16:creationId xmlns:a16="http://schemas.microsoft.com/office/drawing/2014/main" id="{0507AD5A-3D33-DB3E-7641-1DA41F847E45}"/>
              </a:ext>
            </a:extLst>
          </p:cNvPr>
          <p:cNvGraphicFramePr>
            <a:graphicFrameLocks noGrp="1"/>
          </p:cNvGraphicFramePr>
          <p:nvPr>
            <p:ph idx="1"/>
            <p:extLst>
              <p:ext uri="{D42A27DB-BD31-4B8C-83A1-F6EECF244321}">
                <p14:modId xmlns:p14="http://schemas.microsoft.com/office/powerpoint/2010/main" val="538128380"/>
              </p:ext>
            </p:extLst>
          </p:nvPr>
        </p:nvGraphicFramePr>
        <p:xfrm>
          <a:off x="681038" y="1514474"/>
          <a:ext cx="8199011" cy="4736979"/>
        </p:xfrm>
        <a:graphic>
          <a:graphicData uri="http://schemas.openxmlformats.org/drawingml/2006/chart">
            <c:chart xmlns:c="http://schemas.openxmlformats.org/drawingml/2006/chart" xmlns:r="http://schemas.openxmlformats.org/officeDocument/2006/relationships" r:id="rId2"/>
          </a:graphicData>
        </a:graphic>
      </p:graphicFrame>
      <p:sp>
        <p:nvSpPr>
          <p:cNvPr id="7" name="SyndexShape_Bulle">
            <a:extLst>
              <a:ext uri="{FF2B5EF4-FFF2-40B4-BE49-F238E27FC236}">
                <a16:creationId xmlns:a16="http://schemas.microsoft.com/office/drawing/2014/main" id="{2F417A16-4031-0262-C2BB-4713891F7AA8}"/>
              </a:ext>
            </a:extLst>
          </p:cNvPr>
          <p:cNvSpPr/>
          <p:nvPr/>
        </p:nvSpPr>
        <p:spPr>
          <a:xfrm>
            <a:off x="5307291" y="3120272"/>
            <a:ext cx="3511597" cy="1102787"/>
          </a:xfrm>
          <a:prstGeom prst="wedgeRoundRectCallout">
            <a:avLst>
              <a:gd name="adj1" fmla="val -23399"/>
              <a:gd name="adj2" fmla="val 88601"/>
              <a:gd name="adj3" fmla="val 16667"/>
            </a:avLst>
          </a:prstGeom>
          <a:noFill/>
          <a:ln w="57150" cmpd="sng">
            <a:solidFill>
              <a:srgbClr val="D6476C"/>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fr-FR" sz="1600" dirty="0">
                <a:solidFill>
                  <a:schemeClr val="tx1"/>
                </a:solidFill>
                <a:sym typeface="Symbol"/>
              </a:rPr>
              <a:t>There are </a:t>
            </a:r>
            <a:r>
              <a:rPr lang="fr-FR" sz="1600" dirty="0" err="1">
                <a:solidFill>
                  <a:schemeClr val="tx1"/>
                </a:solidFill>
                <a:sym typeface="Symbol"/>
              </a:rPr>
              <a:t>ongoing</a:t>
            </a:r>
            <a:r>
              <a:rPr lang="fr-FR" sz="1600" dirty="0">
                <a:solidFill>
                  <a:schemeClr val="tx1"/>
                </a:solidFill>
                <a:sym typeface="Symbol"/>
              </a:rPr>
              <a:t> discussions to </a:t>
            </a:r>
            <a:r>
              <a:rPr lang="fr-FR" sz="1600" dirty="0" err="1">
                <a:solidFill>
                  <a:schemeClr val="tx1"/>
                </a:solidFill>
                <a:sym typeface="Symbol"/>
              </a:rPr>
              <a:t>create</a:t>
            </a:r>
            <a:r>
              <a:rPr lang="fr-FR" sz="1600" dirty="0">
                <a:solidFill>
                  <a:schemeClr val="tx1"/>
                </a:solidFill>
                <a:sym typeface="Symbol"/>
              </a:rPr>
              <a:t> new EWC (</a:t>
            </a:r>
            <a:r>
              <a:rPr lang="fr-FR" sz="1600" dirty="0" err="1">
                <a:solidFill>
                  <a:schemeClr val="tx1"/>
                </a:solidFill>
                <a:sym typeface="Symbol"/>
              </a:rPr>
              <a:t>such</a:t>
            </a:r>
            <a:r>
              <a:rPr lang="fr-FR" sz="1600" dirty="0">
                <a:solidFill>
                  <a:schemeClr val="tx1"/>
                </a:solidFill>
                <a:sym typeface="Symbol"/>
              </a:rPr>
              <a:t> as : </a:t>
            </a:r>
            <a:r>
              <a:rPr lang="fr-FR" sz="1600" i="1" dirty="0">
                <a:solidFill>
                  <a:schemeClr val="tx1"/>
                </a:solidFill>
                <a:sym typeface="Symbol"/>
              </a:rPr>
              <a:t>Just </a:t>
            </a:r>
            <a:r>
              <a:rPr lang="fr-FR" sz="1600" i="1" dirty="0" err="1">
                <a:solidFill>
                  <a:schemeClr val="tx1"/>
                </a:solidFill>
                <a:sym typeface="Symbol"/>
              </a:rPr>
              <a:t>Eat</a:t>
            </a:r>
            <a:r>
              <a:rPr lang="fr-FR" sz="1600" i="1" dirty="0">
                <a:solidFill>
                  <a:schemeClr val="tx1"/>
                </a:solidFill>
                <a:sym typeface="Symbol"/>
              </a:rPr>
              <a:t> </a:t>
            </a:r>
            <a:r>
              <a:rPr lang="fr-FR" sz="1600" i="1" dirty="0" err="1">
                <a:solidFill>
                  <a:schemeClr val="tx1"/>
                </a:solidFill>
                <a:sym typeface="Symbol"/>
              </a:rPr>
              <a:t>Takeaway</a:t>
            </a:r>
            <a:r>
              <a:rPr lang="fr-FR" sz="1600" i="1" dirty="0">
                <a:solidFill>
                  <a:schemeClr val="tx1"/>
                </a:solidFill>
                <a:sym typeface="Symbol"/>
              </a:rPr>
              <a:t>, Ryanair, WFS …)</a:t>
            </a:r>
            <a:endParaRPr lang="fr-FR" sz="1600" dirty="0">
              <a:solidFill>
                <a:schemeClr val="tx1"/>
              </a:solidFill>
              <a:sym typeface="Symbol"/>
            </a:endParaRPr>
          </a:p>
        </p:txBody>
      </p:sp>
      <p:sp>
        <p:nvSpPr>
          <p:cNvPr id="8" name="SyndexShape_Bulle">
            <a:extLst>
              <a:ext uri="{FF2B5EF4-FFF2-40B4-BE49-F238E27FC236}">
                <a16:creationId xmlns:a16="http://schemas.microsoft.com/office/drawing/2014/main" id="{B7DFF8AE-06FA-4832-F740-83B777BE2AD6}"/>
              </a:ext>
            </a:extLst>
          </p:cNvPr>
          <p:cNvSpPr/>
          <p:nvPr/>
        </p:nvSpPr>
        <p:spPr>
          <a:xfrm>
            <a:off x="2327373" y="2345199"/>
            <a:ext cx="2217917" cy="599311"/>
          </a:xfrm>
          <a:prstGeom prst="wedgeRoundRectCallout">
            <a:avLst>
              <a:gd name="adj1" fmla="val -74285"/>
              <a:gd name="adj2" fmla="val 19273"/>
              <a:gd name="adj3" fmla="val 16667"/>
            </a:avLst>
          </a:prstGeom>
          <a:noFill/>
          <a:ln w="5715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dirty="0">
                <a:solidFill>
                  <a:schemeClr val="tx1"/>
                </a:solidFill>
                <a:sym typeface="Symbol"/>
              </a:rPr>
              <a:t>36% of active EWCs</a:t>
            </a:r>
          </a:p>
        </p:txBody>
      </p:sp>
    </p:spTree>
    <p:extLst>
      <p:ext uri="{BB962C8B-B14F-4D97-AF65-F5344CB8AC3E}">
        <p14:creationId xmlns:p14="http://schemas.microsoft.com/office/powerpoint/2010/main" val="4030665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E23EA5-9623-0F4D-D0AF-F77C59971C1E}"/>
              </a:ext>
            </a:extLst>
          </p:cNvPr>
          <p:cNvSpPr>
            <a:spLocks noGrp="1"/>
          </p:cNvSpPr>
          <p:nvPr>
            <p:ph type="title"/>
          </p:nvPr>
        </p:nvSpPr>
        <p:spPr>
          <a:xfrm>
            <a:off x="681043" y="358305"/>
            <a:ext cx="2945513" cy="1132357"/>
          </a:xfrm>
        </p:spPr>
        <p:txBody>
          <a:bodyPr anchor="ctr">
            <a:normAutofit/>
          </a:bodyPr>
          <a:lstStyle/>
          <a:p>
            <a:r>
              <a:rPr lang="en-US" dirty="0"/>
              <a:t>Ireland and EWCS</a:t>
            </a:r>
            <a:endParaRPr lang="en-IE" dirty="0"/>
          </a:p>
        </p:txBody>
      </p:sp>
      <p:sp>
        <p:nvSpPr>
          <p:cNvPr id="8" name="Content Placeholder 7">
            <a:extLst>
              <a:ext uri="{FF2B5EF4-FFF2-40B4-BE49-F238E27FC236}">
                <a16:creationId xmlns:a16="http://schemas.microsoft.com/office/drawing/2014/main" id="{0FD6E362-B0C1-E859-58EB-F60D5F874A58}"/>
              </a:ext>
            </a:extLst>
          </p:cNvPr>
          <p:cNvSpPr>
            <a:spLocks noGrp="1"/>
          </p:cNvSpPr>
          <p:nvPr>
            <p:ph idx="1"/>
          </p:nvPr>
        </p:nvSpPr>
        <p:spPr>
          <a:xfrm>
            <a:off x="681043" y="1236133"/>
            <a:ext cx="3112023" cy="5461000"/>
          </a:xfrm>
        </p:spPr>
        <p:txBody>
          <a:bodyPr anchor="t">
            <a:normAutofit/>
          </a:bodyPr>
          <a:lstStyle/>
          <a:p>
            <a:r>
              <a:rPr lang="en-US" sz="1500" dirty="0"/>
              <a:t>Transnational Information and Consultation Act 1996 transposes Directive (TICEA)</a:t>
            </a:r>
          </a:p>
          <a:p>
            <a:r>
              <a:rPr lang="en-US" sz="1500" dirty="0"/>
              <a:t>Employees in Ireland must be directly elected to EWCs. (See graph, source ETUI)</a:t>
            </a:r>
          </a:p>
          <a:p>
            <a:r>
              <a:rPr lang="en-US" sz="1500" dirty="0"/>
              <a:t>Irish legislation gives “employee representatives” the right to join Special Negotiating Bodies</a:t>
            </a:r>
          </a:p>
          <a:p>
            <a:r>
              <a:rPr lang="en-US" sz="1500" dirty="0"/>
              <a:t>TICEA: “</a:t>
            </a:r>
            <a:r>
              <a:rPr lang="en-US" sz="1500" b="0" i="0" dirty="0">
                <a:effectLst/>
              </a:rPr>
              <a:t>The</a:t>
            </a:r>
            <a:r>
              <a:rPr lang="en-US" sz="1500" dirty="0"/>
              <a:t> </a:t>
            </a:r>
            <a:r>
              <a:rPr lang="en-US" sz="1500" b="0" i="0" dirty="0">
                <a:effectLst/>
              </a:rPr>
              <a:t>central management concerned shall provide</a:t>
            </a:r>
            <a:r>
              <a:rPr lang="en-US" sz="1500" dirty="0"/>
              <a:t>…</a:t>
            </a:r>
            <a:r>
              <a:rPr lang="en-US" sz="1500" b="0" i="0" dirty="0">
                <a:effectLst/>
              </a:rPr>
              <a:t>such financial and other resources as are necessary to enable them to perform their duties in an appropriate manner.”</a:t>
            </a:r>
          </a:p>
          <a:p>
            <a:r>
              <a:rPr lang="en-US" sz="1500" b="0" i="0" dirty="0"/>
              <a:t>Germany hosts nearly 25% of all European works councils, France 15% to 20%, and Ireland 12% to 15%</a:t>
            </a:r>
            <a:endParaRPr lang="en-US" sz="1500" b="0" i="0" dirty="0">
              <a:effectLst/>
            </a:endParaRPr>
          </a:p>
          <a:p>
            <a:endParaRPr lang="en-US" dirty="0"/>
          </a:p>
          <a:p>
            <a:endParaRPr lang="en-US" dirty="0"/>
          </a:p>
          <a:p>
            <a:endParaRPr lang="en-US" dirty="0"/>
          </a:p>
          <a:p>
            <a:endParaRPr lang="en-IE" dirty="0"/>
          </a:p>
        </p:txBody>
      </p:sp>
      <p:pic>
        <p:nvPicPr>
          <p:cNvPr id="11" name="Content Placeholder 10" descr="A map of europe with different cities&#10;&#10;Description automatically generated">
            <a:extLst>
              <a:ext uri="{FF2B5EF4-FFF2-40B4-BE49-F238E27FC236}">
                <a16:creationId xmlns:a16="http://schemas.microsoft.com/office/drawing/2014/main" id="{5B8F2E55-0FE9-F48B-76F1-4C06449B22CC}"/>
              </a:ext>
            </a:extLst>
          </p:cNvPr>
          <p:cNvPicPr>
            <a:picLocks noGrp="1" noChangeAspect="1"/>
          </p:cNvPicPr>
          <p:nvPr>
            <p:ph idx="11"/>
          </p:nvPr>
        </p:nvPicPr>
        <p:blipFill>
          <a:blip r:embed="rId2"/>
          <a:stretch>
            <a:fillRect/>
          </a:stretch>
        </p:blipFill>
        <p:spPr>
          <a:xfrm>
            <a:off x="4141611" y="1406831"/>
            <a:ext cx="4677272" cy="4490179"/>
          </a:xfrm>
          <a:noFill/>
        </p:spPr>
      </p:pic>
    </p:spTree>
    <p:extLst>
      <p:ext uri="{BB962C8B-B14F-4D97-AF65-F5344CB8AC3E}">
        <p14:creationId xmlns:p14="http://schemas.microsoft.com/office/powerpoint/2010/main" val="1898344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DB03-DC11-A380-2191-383BE261EA1B}"/>
              </a:ext>
            </a:extLst>
          </p:cNvPr>
          <p:cNvSpPr>
            <a:spLocks noGrp="1"/>
          </p:cNvSpPr>
          <p:nvPr>
            <p:ph type="title"/>
          </p:nvPr>
        </p:nvSpPr>
        <p:spPr>
          <a:xfrm>
            <a:off x="2351088" y="650875"/>
            <a:ext cx="6670675" cy="714375"/>
          </a:xfrm>
        </p:spPr>
        <p:txBody>
          <a:bodyPr anchor="ctr">
            <a:normAutofit/>
          </a:bodyPr>
          <a:lstStyle/>
          <a:p>
            <a:pPr>
              <a:lnSpc>
                <a:spcPct val="90000"/>
              </a:lnSpc>
            </a:pPr>
            <a:r>
              <a:rPr lang="en-US" dirty="0"/>
              <a:t>EWCs-some challenges </a:t>
            </a:r>
            <a:endParaRPr lang="en-IE" dirty="0"/>
          </a:p>
        </p:txBody>
      </p:sp>
      <p:graphicFrame>
        <p:nvGraphicFramePr>
          <p:cNvPr id="5" name="Text Placeholder 2">
            <a:extLst>
              <a:ext uri="{FF2B5EF4-FFF2-40B4-BE49-F238E27FC236}">
                <a16:creationId xmlns:a16="http://schemas.microsoft.com/office/drawing/2014/main" id="{E6A822D7-E0AE-3A23-7717-A74E4539B595}"/>
              </a:ext>
            </a:extLst>
          </p:cNvPr>
          <p:cNvGraphicFramePr>
            <a:graphicFrameLocks noGrp="1"/>
          </p:cNvGraphicFramePr>
          <p:nvPr>
            <p:ph sz="quarter" idx="10"/>
            <p:extLst>
              <p:ext uri="{D42A27DB-BD31-4B8C-83A1-F6EECF244321}">
                <p14:modId xmlns:p14="http://schemas.microsoft.com/office/powerpoint/2010/main" val="359691966"/>
              </p:ext>
            </p:extLst>
          </p:nvPr>
        </p:nvGraphicFramePr>
        <p:xfrm>
          <a:off x="2351087" y="1728788"/>
          <a:ext cx="6670675" cy="3971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2976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F73EF9-1794-2E4C-408D-2C0922215AAE}"/>
              </a:ext>
            </a:extLst>
          </p:cNvPr>
          <p:cNvSpPr/>
          <p:nvPr/>
        </p:nvSpPr>
        <p:spPr>
          <a:xfrm>
            <a:off x="717371" y="2242868"/>
            <a:ext cx="2393141" cy="168215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400"/>
              </a:spcBef>
            </a:pPr>
            <a:r>
              <a:rPr lang="fr-FR" sz="1400" b="1" dirty="0">
                <a:solidFill>
                  <a:schemeClr val="tx1"/>
                </a:solidFill>
              </a:rPr>
              <a:t>YOUR CONTACTS AT SYNDEX : </a:t>
            </a:r>
          </a:p>
          <a:p>
            <a:pPr algn="ctr">
              <a:spcBef>
                <a:spcPts val="400"/>
              </a:spcBef>
            </a:pPr>
            <a:endParaRPr lang="fr-FR" sz="1400" dirty="0">
              <a:solidFill>
                <a:schemeClr val="tx1"/>
              </a:solidFill>
            </a:endParaRPr>
          </a:p>
          <a:p>
            <a:pPr algn="ctr">
              <a:spcBef>
                <a:spcPts val="400"/>
              </a:spcBef>
            </a:pPr>
            <a:r>
              <a:rPr lang="fr-FR" sz="1400" dirty="0">
                <a:solidFill>
                  <a:schemeClr val="tx1"/>
                </a:solidFill>
              </a:rPr>
              <a:t>Paul Dillon : </a:t>
            </a:r>
            <a:r>
              <a:rPr lang="fr-FR" sz="1400" dirty="0">
                <a:solidFill>
                  <a:schemeClr val="tx1"/>
                </a:solidFill>
                <a:hlinkClick r:id="rId2"/>
              </a:rPr>
              <a:t>p.dillon@syndex.ie</a:t>
            </a:r>
            <a:r>
              <a:rPr lang="fr-FR" sz="1400" dirty="0">
                <a:solidFill>
                  <a:schemeClr val="tx1"/>
                </a:solidFill>
              </a:rPr>
              <a:t> </a:t>
            </a:r>
          </a:p>
        </p:txBody>
      </p:sp>
    </p:spTree>
    <p:extLst>
      <p:ext uri="{BB962C8B-B14F-4D97-AF65-F5344CB8AC3E}">
        <p14:creationId xmlns:p14="http://schemas.microsoft.com/office/powerpoint/2010/main" val="4183027511"/>
      </p:ext>
    </p:extLst>
  </p:cSld>
  <p:clrMapOvr>
    <a:masterClrMapping/>
  </p:clrMapOvr>
</p:sld>
</file>

<file path=ppt/theme/theme1.xml><?xml version="1.0" encoding="utf-8"?>
<a:theme xmlns:a="http://schemas.openxmlformats.org/drawingml/2006/main" name="Thème Office">
  <a:themeElements>
    <a:clrScheme name="01-Syndex_nuancier2018">
      <a:dk1>
        <a:srgbClr val="3C4646"/>
      </a:dk1>
      <a:lt1>
        <a:srgbClr val="FFFFFF"/>
      </a:lt1>
      <a:dk2>
        <a:srgbClr val="FFDA00"/>
      </a:dk2>
      <a:lt2>
        <a:srgbClr val="A3C999"/>
      </a:lt2>
      <a:accent1>
        <a:srgbClr val="279D98"/>
      </a:accent1>
      <a:accent2>
        <a:srgbClr val="94C225"/>
      </a:accent2>
      <a:accent3>
        <a:srgbClr val="5D6595"/>
      </a:accent3>
      <a:accent4>
        <a:srgbClr val="6DC8C7"/>
      </a:accent4>
      <a:accent5>
        <a:srgbClr val="3B616B"/>
      </a:accent5>
      <a:accent6>
        <a:srgbClr val="E93F6D"/>
      </a:accent6>
      <a:hlink>
        <a:srgbClr val="3B6B74"/>
      </a:hlink>
      <a:folHlink>
        <a:srgbClr val="87878F"/>
      </a:folHlink>
    </a:clrScheme>
    <a:fontScheme name="Thèm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ADADD"/>
        </a:solidFill>
        <a:ln>
          <a:noFill/>
        </a:ln>
      </a:spPr>
      <a:bodyPr rtlCol="0" anchor="ctr"/>
      <a:lstStyle>
        <a:defPPr>
          <a:spcBef>
            <a:spcPts val="400"/>
          </a:spcBef>
          <a:defRPr sz="1400" dirty="0" err="1">
            <a:solidFill>
              <a:srgbClr val="CD3058"/>
            </a:solidFill>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04_Syndex_Rapport_Europe_34" id="{F5BEC691-234F-9F49-8C7B-1DEB16E2EFD7}" vid="{F5C6323C-75A9-994B-AC10-36672D5D49C5}"/>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1a267e8e-db70-43fc-8b53-5160ffe36b0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B577319EFC714C83B8D8DCB2F7E95B" ma:contentTypeVersion="18" ma:contentTypeDescription="Create a new document." ma:contentTypeScope="" ma:versionID="b63c0b8fb475692680924b87d8c82d6b">
  <xsd:schema xmlns:xsd="http://www.w3.org/2001/XMLSchema" xmlns:xs="http://www.w3.org/2001/XMLSchema" xmlns:p="http://schemas.microsoft.com/office/2006/metadata/properties" xmlns:ns3="0bbf1e06-0a24-4e80-a7df-8ab393adf1aa" xmlns:ns4="1a267e8e-db70-43fc-8b53-5160ffe36b00" targetNamespace="http://schemas.microsoft.com/office/2006/metadata/properties" ma:root="true" ma:fieldsID="0962e2aa07ff795683f6b76efefb9d7c" ns3:_="" ns4:_="">
    <xsd:import namespace="0bbf1e06-0a24-4e80-a7df-8ab393adf1aa"/>
    <xsd:import namespace="1a267e8e-db70-43fc-8b53-5160ffe36b0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element ref="ns4:MediaServiceObjectDetectorVersions" minOccurs="0"/>
                <xsd:element ref="ns4:MediaServiceSearchProperties" minOccurs="0"/>
                <xsd:element ref="ns4:MediaServiceSystemTags" minOccurs="0"/>
                <xsd:element ref="ns4:_activity"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bf1e06-0a24-4e80-a7df-8ab393adf1a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267e8e-db70-43fc-8b53-5160ffe36b0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element name="_activity" ma:index="24" nillable="true" ma:displayName="_activity" ma:hidden="true" ma:internalName="_activity">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BC38B8-0998-4C79-863B-FFC47C402B62}">
  <ds:schemaRefs>
    <ds:schemaRef ds:uri="http://schemas.microsoft.com/sharepoint/v3/contenttype/forms"/>
  </ds:schemaRefs>
</ds:datastoreItem>
</file>

<file path=customXml/itemProps2.xml><?xml version="1.0" encoding="utf-8"?>
<ds:datastoreItem xmlns:ds="http://schemas.openxmlformats.org/officeDocument/2006/customXml" ds:itemID="{9FFE3FCB-506B-468D-BFAD-4C817DA2FE21}">
  <ds:schemaRefs>
    <ds:schemaRef ds:uri="http://www.w3.org/XML/1998/namespace"/>
    <ds:schemaRef ds:uri="0bbf1e06-0a24-4e80-a7df-8ab393adf1aa"/>
    <ds:schemaRef ds:uri="http://purl.org/dc/terms/"/>
    <ds:schemaRef ds:uri="http://purl.org/dc/dcmitype/"/>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1a267e8e-db70-43fc-8b53-5160ffe36b00"/>
  </ds:schemaRefs>
</ds:datastoreItem>
</file>

<file path=customXml/itemProps3.xml><?xml version="1.0" encoding="utf-8"?>
<ds:datastoreItem xmlns:ds="http://schemas.openxmlformats.org/officeDocument/2006/customXml" ds:itemID="{5E8D0888-70FB-4984-B709-3AFEF85672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bf1e06-0a24-4e80-a7df-8ab393adf1aa"/>
    <ds:schemaRef ds:uri="1a267e8e-db70-43fc-8b53-5160ffe36b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04_Syndex_Rapport_Europe_26</Template>
  <TotalTime>340</TotalTime>
  <Words>478</Words>
  <Application>Microsoft Office PowerPoint</Application>
  <PresentationFormat>A4 Paper (210x297 mm)</PresentationFormat>
  <Paragraphs>52</Paragraphs>
  <Slides>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Aptos</vt:lpstr>
      <vt:lpstr>Arial</vt:lpstr>
      <vt:lpstr>Braggadocio</vt:lpstr>
      <vt:lpstr>Calibri</vt:lpstr>
      <vt:lpstr>Calibri Light</vt:lpstr>
      <vt:lpstr>Lucida Grande</vt:lpstr>
      <vt:lpstr>Symbol</vt:lpstr>
      <vt:lpstr>Times New Roman</vt:lpstr>
      <vt:lpstr>Wingdings 3</vt:lpstr>
      <vt:lpstr>Thème Office</vt:lpstr>
      <vt:lpstr>European Seminar ‘Congress Unions Working Together in Europe’ </vt:lpstr>
      <vt:lpstr>Syndex-who are we?</vt:lpstr>
      <vt:lpstr>Syndex; A worker since Cooperative 2011 </vt:lpstr>
      <vt:lpstr>Evolution of the EWC directive </vt:lpstr>
      <vt:lpstr>There are almost 1 200 EWCS in Europe</vt:lpstr>
      <vt:lpstr>Ireland and EWCS</vt:lpstr>
      <vt:lpstr>EWCs-some challenges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Seminar ‘Congress Unions Working Together in Europe’ </dc:title>
  <dc:subject/>
  <dc:creator>HAMBURA Christophe</dc:creator>
  <cp:keywords/>
  <dc:description/>
  <cp:lastModifiedBy>Deirdre Mannion</cp:lastModifiedBy>
  <cp:revision>9</cp:revision>
  <cp:lastPrinted>2016-09-02T17:19:36Z</cp:lastPrinted>
  <dcterms:created xsi:type="dcterms:W3CDTF">2024-09-27T05:04:54Z</dcterms:created>
  <dcterms:modified xsi:type="dcterms:W3CDTF">2025-01-09T16:12:33Z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0x0101009AB577319EFC714C83B8D8DCB2F7E95B</vt:lpwstr>
  </property>
</Properties>
</file>